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Lst>
  <p:sldSz cx="14400213" cy="32399288"/>
  <p:notesSz cx="6858000" cy="9144000"/>
  <p:embeddedFontLst>
    <p:embeddedFont>
      <p:font typeface="Segoe UI" panose="020B0502040204020203" pitchFamily="34" charset="0"/>
      <p:regular r:id="rId3"/>
      <p:bold r:id="rId4"/>
      <p:italic r:id="rId5"/>
      <p:boldItalic r:id="rId6"/>
    </p:embeddedFont>
    <p:embeddedFont>
      <p:font typeface="Segoe UI Semibold" panose="020B0502040204020203"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4"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589" autoAdjust="0"/>
  </p:normalViewPr>
  <p:slideViewPr>
    <p:cSldViewPr>
      <p:cViewPr>
        <p:scale>
          <a:sx n="40" d="100"/>
          <a:sy n="40" d="100"/>
        </p:scale>
        <p:origin x="3024" y="464"/>
      </p:cViewPr>
      <p:guideLst>
        <p:guide orient="horz" pos="8164"/>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62" y="8051825"/>
            <a:ext cx="3885772" cy="5555878"/>
          </a:xfrm>
        </p:spPr>
        <p:txBody>
          <a:bodyPr/>
          <a:lstStyle/>
          <a:p>
            <a:r>
              <a:rPr lang="en-US"/>
              <a:t>Click to edit Master title style</a:t>
            </a:r>
          </a:p>
        </p:txBody>
      </p:sp>
      <p:sp>
        <p:nvSpPr>
          <p:cNvPr id="3" name="Subtitle 2"/>
          <p:cNvSpPr>
            <a:spLocks noGrp="1"/>
          </p:cNvSpPr>
          <p:nvPr>
            <p:ph type="subTitle" idx="1"/>
          </p:nvPr>
        </p:nvSpPr>
        <p:spPr>
          <a:xfrm>
            <a:off x="685725" y="14687677"/>
            <a:ext cx="3200047" cy="6623854"/>
          </a:xfrm>
        </p:spPr>
        <p:txBody>
          <a:bodyPr/>
          <a:lstStyle>
            <a:lvl1pPr marL="0" indent="0" algn="ctr">
              <a:buNone/>
              <a:defRPr>
                <a:solidFill>
                  <a:schemeClr val="tx1">
                    <a:tint val="75000"/>
                  </a:schemeClr>
                </a:solidFill>
              </a:defRPr>
            </a:lvl1pPr>
            <a:lvl2pPr marL="1727942" indent="0" algn="ctr">
              <a:buNone/>
              <a:defRPr>
                <a:solidFill>
                  <a:schemeClr val="tx1">
                    <a:tint val="75000"/>
                  </a:schemeClr>
                </a:solidFill>
              </a:defRPr>
            </a:lvl2pPr>
            <a:lvl3pPr marL="3455883" indent="0" algn="ctr">
              <a:buNone/>
              <a:defRPr>
                <a:solidFill>
                  <a:schemeClr val="tx1">
                    <a:tint val="75000"/>
                  </a:schemeClr>
                </a:solidFill>
              </a:defRPr>
            </a:lvl3pPr>
            <a:lvl4pPr marL="5183825" indent="0" algn="ctr">
              <a:buNone/>
              <a:defRPr>
                <a:solidFill>
                  <a:schemeClr val="tx1">
                    <a:tint val="75000"/>
                  </a:schemeClr>
                </a:solidFill>
              </a:defRPr>
            </a:lvl4pPr>
            <a:lvl5pPr marL="6911767" indent="0" algn="ctr">
              <a:buNone/>
              <a:defRPr>
                <a:solidFill>
                  <a:schemeClr val="tx1">
                    <a:tint val="75000"/>
                  </a:schemeClr>
                </a:solidFill>
              </a:defRPr>
            </a:lvl5pPr>
            <a:lvl6pPr marL="8639708" indent="0" algn="ctr">
              <a:buNone/>
              <a:defRPr>
                <a:solidFill>
                  <a:schemeClr val="tx1">
                    <a:tint val="75000"/>
                  </a:schemeClr>
                </a:solidFill>
              </a:defRPr>
            </a:lvl6pPr>
            <a:lvl7pPr marL="10367650" indent="0" algn="ctr">
              <a:buNone/>
              <a:defRPr>
                <a:solidFill>
                  <a:schemeClr val="tx1">
                    <a:tint val="75000"/>
                  </a:schemeClr>
                </a:solidFill>
              </a:defRPr>
            </a:lvl7pPr>
            <a:lvl8pPr marL="12095592" indent="0" algn="ctr">
              <a:buNone/>
              <a:defRPr>
                <a:solidFill>
                  <a:schemeClr val="tx1">
                    <a:tint val="75000"/>
                  </a:schemeClr>
                </a:solidFill>
              </a:defRPr>
            </a:lvl8pPr>
            <a:lvl9pPr marL="1382353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335" y="1037981"/>
            <a:ext cx="1028587" cy="221155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575" y="1037981"/>
            <a:ext cx="3009568" cy="221155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17" y="16655636"/>
            <a:ext cx="3885772" cy="5147887"/>
          </a:xfrm>
        </p:spPr>
        <p:txBody>
          <a:bodyPr anchor="t"/>
          <a:lstStyle>
            <a:lvl1pPr algn="l">
              <a:defRPr sz="15118" b="1" cap="all"/>
            </a:lvl1pPr>
          </a:lstStyle>
          <a:p>
            <a:r>
              <a:rPr lang="en-US"/>
              <a:t>Click to edit Master title style</a:t>
            </a:r>
          </a:p>
        </p:txBody>
      </p:sp>
      <p:sp>
        <p:nvSpPr>
          <p:cNvPr id="3" name="Text Placeholder 2"/>
          <p:cNvSpPr>
            <a:spLocks noGrp="1"/>
          </p:cNvSpPr>
          <p:nvPr>
            <p:ph type="body" idx="1"/>
          </p:nvPr>
        </p:nvSpPr>
        <p:spPr>
          <a:xfrm>
            <a:off x="361117" y="10985762"/>
            <a:ext cx="3885772" cy="5669874"/>
          </a:xfrm>
        </p:spPr>
        <p:txBody>
          <a:bodyPr anchor="b"/>
          <a:lstStyle>
            <a:lvl1pPr marL="0" indent="0">
              <a:buNone/>
              <a:defRPr sz="7559">
                <a:solidFill>
                  <a:schemeClr val="tx1">
                    <a:tint val="75000"/>
                  </a:schemeClr>
                </a:solidFill>
              </a:defRPr>
            </a:lvl1pPr>
            <a:lvl2pPr marL="1727942" indent="0">
              <a:buNone/>
              <a:defRPr sz="6803">
                <a:solidFill>
                  <a:schemeClr val="tx1">
                    <a:tint val="75000"/>
                  </a:schemeClr>
                </a:solidFill>
              </a:defRPr>
            </a:lvl2pPr>
            <a:lvl3pPr marL="3455883" indent="0">
              <a:buNone/>
              <a:defRPr sz="6047">
                <a:solidFill>
                  <a:schemeClr val="tx1">
                    <a:tint val="75000"/>
                  </a:schemeClr>
                </a:solidFill>
              </a:defRPr>
            </a:lvl3pPr>
            <a:lvl4pPr marL="5183825" indent="0">
              <a:buNone/>
              <a:defRPr sz="5291">
                <a:solidFill>
                  <a:schemeClr val="tx1">
                    <a:tint val="75000"/>
                  </a:schemeClr>
                </a:solidFill>
              </a:defRPr>
            </a:lvl4pPr>
            <a:lvl5pPr marL="6911767" indent="0">
              <a:buNone/>
              <a:defRPr sz="5291">
                <a:solidFill>
                  <a:schemeClr val="tx1">
                    <a:tint val="75000"/>
                  </a:schemeClr>
                </a:solidFill>
              </a:defRPr>
            </a:lvl5pPr>
            <a:lvl6pPr marL="8639708" indent="0">
              <a:buNone/>
              <a:defRPr sz="5291">
                <a:solidFill>
                  <a:schemeClr val="tx1">
                    <a:tint val="75000"/>
                  </a:schemeClr>
                </a:solidFill>
              </a:defRPr>
            </a:lvl6pPr>
            <a:lvl7pPr marL="10367650" indent="0">
              <a:buNone/>
              <a:defRPr sz="5291">
                <a:solidFill>
                  <a:schemeClr val="tx1">
                    <a:tint val="75000"/>
                  </a:schemeClr>
                </a:solidFill>
              </a:defRPr>
            </a:lvl7pPr>
            <a:lvl8pPr marL="12095592" indent="0">
              <a:buNone/>
              <a:defRPr sz="5291">
                <a:solidFill>
                  <a:schemeClr val="tx1">
                    <a:tint val="75000"/>
                  </a:schemeClr>
                </a:solidFill>
              </a:defRPr>
            </a:lvl8pPr>
            <a:lvl9pPr marL="13823533" indent="0">
              <a:buNone/>
              <a:defRPr sz="52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575" y="6047869"/>
            <a:ext cx="2019077" cy="17105626"/>
          </a:xfrm>
        </p:spPr>
        <p:txBody>
          <a:bodyPr/>
          <a:lstStyle>
            <a:lvl1pPr>
              <a:defRPr sz="10582"/>
            </a:lvl1pPr>
            <a:lvl2pPr>
              <a:defRPr sz="9071"/>
            </a:lvl2pPr>
            <a:lvl3pPr>
              <a:defRPr sz="7559"/>
            </a:lvl3pPr>
            <a:lvl4pPr>
              <a:defRPr sz="6803"/>
            </a:lvl4pPr>
            <a:lvl5pPr>
              <a:defRPr sz="6803"/>
            </a:lvl5pPr>
            <a:lvl6pPr>
              <a:defRPr sz="6803"/>
            </a:lvl6pPr>
            <a:lvl7pPr>
              <a:defRPr sz="6803"/>
            </a:lvl7pPr>
            <a:lvl8pPr>
              <a:defRPr sz="6803"/>
            </a:lvl8pPr>
            <a:lvl9pPr>
              <a:defRPr sz="68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3844" y="6047869"/>
            <a:ext cx="2019077" cy="17105626"/>
          </a:xfrm>
        </p:spPr>
        <p:txBody>
          <a:bodyPr/>
          <a:lstStyle>
            <a:lvl1pPr>
              <a:defRPr sz="10582"/>
            </a:lvl1pPr>
            <a:lvl2pPr>
              <a:defRPr sz="9071"/>
            </a:lvl2pPr>
            <a:lvl3pPr>
              <a:defRPr sz="7559"/>
            </a:lvl3pPr>
            <a:lvl4pPr>
              <a:defRPr sz="6803"/>
            </a:lvl4pPr>
            <a:lvl5pPr>
              <a:defRPr sz="6803"/>
            </a:lvl5pPr>
            <a:lvl6pPr>
              <a:defRPr sz="6803"/>
            </a:lvl6pPr>
            <a:lvl7pPr>
              <a:defRPr sz="6803"/>
            </a:lvl7pPr>
            <a:lvl8pPr>
              <a:defRPr sz="6803"/>
            </a:lvl8pPr>
            <a:lvl9pPr>
              <a:defRPr sz="68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575" y="5801874"/>
            <a:ext cx="2019871" cy="2417945"/>
          </a:xfrm>
        </p:spPr>
        <p:txBody>
          <a:bodyPr anchor="b"/>
          <a:lstStyle>
            <a:lvl1pPr marL="0" indent="0">
              <a:buNone/>
              <a:defRPr sz="9071" b="1"/>
            </a:lvl1pPr>
            <a:lvl2pPr marL="1727942" indent="0">
              <a:buNone/>
              <a:defRPr sz="7559" b="1"/>
            </a:lvl2pPr>
            <a:lvl3pPr marL="3455883" indent="0">
              <a:buNone/>
              <a:defRPr sz="6803" b="1"/>
            </a:lvl3pPr>
            <a:lvl4pPr marL="5183825" indent="0">
              <a:buNone/>
              <a:defRPr sz="6047" b="1"/>
            </a:lvl4pPr>
            <a:lvl5pPr marL="6911767" indent="0">
              <a:buNone/>
              <a:defRPr sz="6047" b="1"/>
            </a:lvl5pPr>
            <a:lvl6pPr marL="8639708" indent="0">
              <a:buNone/>
              <a:defRPr sz="6047" b="1"/>
            </a:lvl6pPr>
            <a:lvl7pPr marL="10367650" indent="0">
              <a:buNone/>
              <a:defRPr sz="6047" b="1"/>
            </a:lvl7pPr>
            <a:lvl8pPr marL="12095592" indent="0">
              <a:buNone/>
              <a:defRPr sz="6047" b="1"/>
            </a:lvl8pPr>
            <a:lvl9pPr marL="13823533" indent="0">
              <a:buNone/>
              <a:defRPr sz="6047" b="1"/>
            </a:lvl9pPr>
          </a:lstStyle>
          <a:p>
            <a:pPr lvl="0"/>
            <a:r>
              <a:rPr lang="en-US"/>
              <a:t>Click to edit Master text styles</a:t>
            </a:r>
          </a:p>
        </p:txBody>
      </p:sp>
      <p:sp>
        <p:nvSpPr>
          <p:cNvPr id="4" name="Content Placeholder 3"/>
          <p:cNvSpPr>
            <a:spLocks noGrp="1"/>
          </p:cNvSpPr>
          <p:nvPr>
            <p:ph sz="half" idx="2"/>
          </p:nvPr>
        </p:nvSpPr>
        <p:spPr>
          <a:xfrm>
            <a:off x="228575" y="8219819"/>
            <a:ext cx="2019871" cy="14933674"/>
          </a:xfrm>
        </p:spPr>
        <p:txBody>
          <a:bodyPr/>
          <a:lstStyle>
            <a:lvl1pPr>
              <a:defRPr sz="9071"/>
            </a:lvl1pPr>
            <a:lvl2pPr>
              <a:defRPr sz="7559"/>
            </a:lvl2pPr>
            <a:lvl3pPr>
              <a:defRPr sz="6803"/>
            </a:lvl3pPr>
            <a:lvl4pPr>
              <a:defRPr sz="6047"/>
            </a:lvl4pPr>
            <a:lvl5pPr>
              <a:defRPr sz="6047"/>
            </a:lvl5pPr>
            <a:lvl6pPr>
              <a:defRPr sz="6047"/>
            </a:lvl6pPr>
            <a:lvl7pPr>
              <a:defRPr sz="6047"/>
            </a:lvl7pPr>
            <a:lvl8pPr>
              <a:defRPr sz="6047"/>
            </a:lvl8pPr>
            <a:lvl9pPr>
              <a:defRPr sz="60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257" y="5801874"/>
            <a:ext cx="2020665" cy="2417945"/>
          </a:xfrm>
        </p:spPr>
        <p:txBody>
          <a:bodyPr anchor="b"/>
          <a:lstStyle>
            <a:lvl1pPr marL="0" indent="0">
              <a:buNone/>
              <a:defRPr sz="9071" b="1"/>
            </a:lvl1pPr>
            <a:lvl2pPr marL="1727942" indent="0">
              <a:buNone/>
              <a:defRPr sz="7559" b="1"/>
            </a:lvl2pPr>
            <a:lvl3pPr marL="3455883" indent="0">
              <a:buNone/>
              <a:defRPr sz="6803" b="1"/>
            </a:lvl3pPr>
            <a:lvl4pPr marL="5183825" indent="0">
              <a:buNone/>
              <a:defRPr sz="6047" b="1"/>
            </a:lvl4pPr>
            <a:lvl5pPr marL="6911767" indent="0">
              <a:buNone/>
              <a:defRPr sz="6047" b="1"/>
            </a:lvl5pPr>
            <a:lvl6pPr marL="8639708" indent="0">
              <a:buNone/>
              <a:defRPr sz="6047" b="1"/>
            </a:lvl6pPr>
            <a:lvl7pPr marL="10367650" indent="0">
              <a:buNone/>
              <a:defRPr sz="6047" b="1"/>
            </a:lvl7pPr>
            <a:lvl8pPr marL="12095592" indent="0">
              <a:buNone/>
              <a:defRPr sz="6047" b="1"/>
            </a:lvl8pPr>
            <a:lvl9pPr marL="13823533" indent="0">
              <a:buNone/>
              <a:defRPr sz="6047" b="1"/>
            </a:lvl9pPr>
          </a:lstStyle>
          <a:p>
            <a:pPr lvl="0"/>
            <a:r>
              <a:rPr lang="en-US"/>
              <a:t>Click to edit Master text styles</a:t>
            </a:r>
          </a:p>
        </p:txBody>
      </p:sp>
      <p:sp>
        <p:nvSpPr>
          <p:cNvPr id="6" name="Content Placeholder 5"/>
          <p:cNvSpPr>
            <a:spLocks noGrp="1"/>
          </p:cNvSpPr>
          <p:nvPr>
            <p:ph sz="quarter" idx="4"/>
          </p:nvPr>
        </p:nvSpPr>
        <p:spPr>
          <a:xfrm>
            <a:off x="2322257" y="8219819"/>
            <a:ext cx="2020665" cy="14933674"/>
          </a:xfrm>
        </p:spPr>
        <p:txBody>
          <a:bodyPr/>
          <a:lstStyle>
            <a:lvl1pPr>
              <a:defRPr sz="9071"/>
            </a:lvl1pPr>
            <a:lvl2pPr>
              <a:defRPr sz="7559"/>
            </a:lvl2pPr>
            <a:lvl3pPr>
              <a:defRPr sz="6803"/>
            </a:lvl3pPr>
            <a:lvl4pPr>
              <a:defRPr sz="6047"/>
            </a:lvl4pPr>
            <a:lvl5pPr>
              <a:defRPr sz="6047"/>
            </a:lvl5pPr>
            <a:lvl6pPr>
              <a:defRPr sz="6047"/>
            </a:lvl6pPr>
            <a:lvl7pPr>
              <a:defRPr sz="6047"/>
            </a:lvl7pPr>
            <a:lvl8pPr>
              <a:defRPr sz="6047"/>
            </a:lvl8pPr>
            <a:lvl9pPr>
              <a:defRPr sz="60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575" y="1031978"/>
            <a:ext cx="1503991" cy="4391903"/>
          </a:xfrm>
        </p:spPr>
        <p:txBody>
          <a:bodyPr anchor="b"/>
          <a:lstStyle>
            <a:lvl1pPr algn="l">
              <a:defRPr sz="7559" b="1"/>
            </a:lvl1pPr>
          </a:lstStyle>
          <a:p>
            <a:r>
              <a:rPr lang="en-US"/>
              <a:t>Click to edit Master title style</a:t>
            </a:r>
          </a:p>
        </p:txBody>
      </p:sp>
      <p:sp>
        <p:nvSpPr>
          <p:cNvPr id="3" name="Content Placeholder 2"/>
          <p:cNvSpPr>
            <a:spLocks noGrp="1"/>
          </p:cNvSpPr>
          <p:nvPr>
            <p:ph idx="1"/>
          </p:nvPr>
        </p:nvSpPr>
        <p:spPr>
          <a:xfrm>
            <a:off x="1787328" y="1031979"/>
            <a:ext cx="2555593" cy="22121516"/>
          </a:xfrm>
        </p:spPr>
        <p:txBody>
          <a:bodyPr/>
          <a:lstStyle>
            <a:lvl1pPr>
              <a:defRPr sz="12094"/>
            </a:lvl1pPr>
            <a:lvl2pPr>
              <a:defRPr sz="10582"/>
            </a:lvl2pPr>
            <a:lvl3pPr>
              <a:defRPr sz="9071"/>
            </a:lvl3pPr>
            <a:lvl4pPr>
              <a:defRPr sz="7559"/>
            </a:lvl4pPr>
            <a:lvl5pPr>
              <a:defRPr sz="7559"/>
            </a:lvl5pPr>
            <a:lvl6pPr>
              <a:defRPr sz="7559"/>
            </a:lvl6pPr>
            <a:lvl7pPr>
              <a:defRPr sz="7559"/>
            </a:lvl7pPr>
            <a:lvl8pPr>
              <a:defRPr sz="7559"/>
            </a:lvl8pPr>
            <a:lvl9pPr>
              <a:defRPr sz="75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575" y="5423883"/>
            <a:ext cx="1503991" cy="17729612"/>
          </a:xfrm>
        </p:spPr>
        <p:txBody>
          <a:bodyPr/>
          <a:lstStyle>
            <a:lvl1pPr marL="0" indent="0">
              <a:buNone/>
              <a:defRPr sz="5291"/>
            </a:lvl1pPr>
            <a:lvl2pPr marL="1727942" indent="0">
              <a:buNone/>
              <a:defRPr sz="4535"/>
            </a:lvl2pPr>
            <a:lvl3pPr marL="3455883" indent="0">
              <a:buNone/>
              <a:defRPr sz="3779"/>
            </a:lvl3pPr>
            <a:lvl4pPr marL="5183825" indent="0">
              <a:buNone/>
              <a:defRPr sz="3401"/>
            </a:lvl4pPr>
            <a:lvl5pPr marL="6911767" indent="0">
              <a:buNone/>
              <a:defRPr sz="3401"/>
            </a:lvl5pPr>
            <a:lvl6pPr marL="8639708" indent="0">
              <a:buNone/>
              <a:defRPr sz="3401"/>
            </a:lvl6pPr>
            <a:lvl7pPr marL="10367650" indent="0">
              <a:buNone/>
              <a:defRPr sz="3401"/>
            </a:lvl7pPr>
            <a:lvl8pPr marL="12095592" indent="0">
              <a:buNone/>
              <a:defRPr sz="3401"/>
            </a:lvl8pPr>
            <a:lvl9pPr marL="13823533" indent="0">
              <a:buNone/>
              <a:defRPr sz="340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045" y="18143601"/>
            <a:ext cx="2742898" cy="2141955"/>
          </a:xfrm>
        </p:spPr>
        <p:txBody>
          <a:bodyPr anchor="b"/>
          <a:lstStyle>
            <a:lvl1pPr algn="l">
              <a:defRPr sz="7559" b="1"/>
            </a:lvl1pPr>
          </a:lstStyle>
          <a:p>
            <a:r>
              <a:rPr lang="en-US"/>
              <a:t>Click to edit Master title style</a:t>
            </a:r>
          </a:p>
        </p:txBody>
      </p:sp>
      <p:sp>
        <p:nvSpPr>
          <p:cNvPr id="3" name="Picture Placeholder 2"/>
          <p:cNvSpPr>
            <a:spLocks noGrp="1"/>
          </p:cNvSpPr>
          <p:nvPr>
            <p:ph type="pic" idx="1"/>
          </p:nvPr>
        </p:nvSpPr>
        <p:spPr>
          <a:xfrm>
            <a:off x="896045" y="2315949"/>
            <a:ext cx="2742898" cy="15551658"/>
          </a:xfrm>
        </p:spPr>
        <p:txBody>
          <a:bodyPr/>
          <a:lstStyle>
            <a:lvl1pPr marL="0" indent="0">
              <a:buNone/>
              <a:defRPr sz="12094"/>
            </a:lvl1pPr>
            <a:lvl2pPr marL="1727942" indent="0">
              <a:buNone/>
              <a:defRPr sz="10582"/>
            </a:lvl2pPr>
            <a:lvl3pPr marL="3455883" indent="0">
              <a:buNone/>
              <a:defRPr sz="9071"/>
            </a:lvl3pPr>
            <a:lvl4pPr marL="5183825" indent="0">
              <a:buNone/>
              <a:defRPr sz="7559"/>
            </a:lvl4pPr>
            <a:lvl5pPr marL="6911767" indent="0">
              <a:buNone/>
              <a:defRPr sz="7559"/>
            </a:lvl5pPr>
            <a:lvl6pPr marL="8639708" indent="0">
              <a:buNone/>
              <a:defRPr sz="7559"/>
            </a:lvl6pPr>
            <a:lvl7pPr marL="10367650" indent="0">
              <a:buNone/>
              <a:defRPr sz="7559"/>
            </a:lvl7pPr>
            <a:lvl8pPr marL="12095592" indent="0">
              <a:buNone/>
              <a:defRPr sz="7559"/>
            </a:lvl8pPr>
            <a:lvl9pPr marL="13823533" indent="0">
              <a:buNone/>
              <a:defRPr sz="7559"/>
            </a:lvl9pPr>
          </a:lstStyle>
          <a:p>
            <a:endParaRPr lang="en-US"/>
          </a:p>
        </p:txBody>
      </p:sp>
      <p:sp>
        <p:nvSpPr>
          <p:cNvPr id="4" name="Text Placeholder 3"/>
          <p:cNvSpPr>
            <a:spLocks noGrp="1"/>
          </p:cNvSpPr>
          <p:nvPr>
            <p:ph type="body" sz="half" idx="2"/>
          </p:nvPr>
        </p:nvSpPr>
        <p:spPr>
          <a:xfrm>
            <a:off x="896045" y="20285556"/>
            <a:ext cx="2742898" cy="3041931"/>
          </a:xfrm>
        </p:spPr>
        <p:txBody>
          <a:bodyPr/>
          <a:lstStyle>
            <a:lvl1pPr marL="0" indent="0">
              <a:buNone/>
              <a:defRPr sz="5291"/>
            </a:lvl1pPr>
            <a:lvl2pPr marL="1727942" indent="0">
              <a:buNone/>
              <a:defRPr sz="4535"/>
            </a:lvl2pPr>
            <a:lvl3pPr marL="3455883" indent="0">
              <a:buNone/>
              <a:defRPr sz="3779"/>
            </a:lvl3pPr>
            <a:lvl4pPr marL="5183825" indent="0">
              <a:buNone/>
              <a:defRPr sz="3401"/>
            </a:lvl4pPr>
            <a:lvl5pPr marL="6911767" indent="0">
              <a:buNone/>
              <a:defRPr sz="3401"/>
            </a:lvl5pPr>
            <a:lvl6pPr marL="8639708" indent="0">
              <a:buNone/>
              <a:defRPr sz="3401"/>
            </a:lvl6pPr>
            <a:lvl7pPr marL="10367650" indent="0">
              <a:buNone/>
              <a:defRPr sz="3401"/>
            </a:lvl7pPr>
            <a:lvl8pPr marL="12095592" indent="0">
              <a:buNone/>
              <a:defRPr sz="3401"/>
            </a:lvl8pPr>
            <a:lvl9pPr marL="13823533" indent="0">
              <a:buNone/>
              <a:defRPr sz="340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75" y="1037979"/>
            <a:ext cx="4114347" cy="43199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575" y="6047869"/>
            <a:ext cx="4114347" cy="17105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575" y="24023474"/>
            <a:ext cx="1066682" cy="1379970"/>
          </a:xfrm>
          <a:prstGeom prst="rect">
            <a:avLst/>
          </a:prstGeom>
        </p:spPr>
        <p:txBody>
          <a:bodyPr vert="horz" lIns="91440" tIns="45720" rIns="91440" bIns="45720" rtlCol="0" anchor="ctr"/>
          <a:lstStyle>
            <a:lvl1pPr algn="l">
              <a:defRPr sz="4535">
                <a:solidFill>
                  <a:schemeClr val="tx1">
                    <a:tint val="75000"/>
                  </a:schemeClr>
                </a:solidFill>
              </a:defRPr>
            </a:lvl1pPr>
          </a:lstStyle>
          <a:p>
            <a:fld id="{1D8BD707-D9CF-40AE-B4C6-C98DA3205C09}" type="datetimeFigureOut">
              <a:rPr lang="en-US" smtClean="0"/>
              <a:pPr/>
              <a:t>8/8/25</a:t>
            </a:fld>
            <a:endParaRPr lang="en-US"/>
          </a:p>
        </p:txBody>
      </p:sp>
      <p:sp>
        <p:nvSpPr>
          <p:cNvPr id="5" name="Footer Placeholder 4"/>
          <p:cNvSpPr>
            <a:spLocks noGrp="1"/>
          </p:cNvSpPr>
          <p:nvPr>
            <p:ph type="ftr" sz="quarter" idx="3"/>
          </p:nvPr>
        </p:nvSpPr>
        <p:spPr>
          <a:xfrm>
            <a:off x="1561928" y="24023474"/>
            <a:ext cx="1447640" cy="1379970"/>
          </a:xfrm>
          <a:prstGeom prst="rect">
            <a:avLst/>
          </a:prstGeom>
        </p:spPr>
        <p:txBody>
          <a:bodyPr vert="horz" lIns="91440" tIns="45720" rIns="91440" bIns="45720" rtlCol="0" anchor="ctr"/>
          <a:lstStyle>
            <a:lvl1pPr algn="ctr">
              <a:defRPr sz="453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239" y="24023474"/>
            <a:ext cx="1066682" cy="1379970"/>
          </a:xfrm>
          <a:prstGeom prst="rect">
            <a:avLst/>
          </a:prstGeom>
        </p:spPr>
        <p:txBody>
          <a:bodyPr vert="horz" lIns="91440" tIns="45720" rIns="91440" bIns="45720" rtlCol="0" anchor="ctr"/>
          <a:lstStyle>
            <a:lvl1pPr algn="r">
              <a:defRPr sz="4535">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55883" rtl="0" eaLnBrk="1" latinLnBrk="0" hangingPunct="1">
        <a:spcBef>
          <a:spcPct val="0"/>
        </a:spcBef>
        <a:buNone/>
        <a:defRPr sz="16629" kern="1200">
          <a:solidFill>
            <a:schemeClr val="tx1"/>
          </a:solidFill>
          <a:latin typeface="+mj-lt"/>
          <a:ea typeface="+mj-ea"/>
          <a:cs typeface="+mj-cs"/>
        </a:defRPr>
      </a:lvl1pPr>
    </p:titleStyle>
    <p:bodyStyle>
      <a:lvl1pPr marL="1295956" indent="-1295956" algn="l" defTabSz="3455883" rtl="0" eaLnBrk="1" latinLnBrk="0" hangingPunct="1">
        <a:spcBef>
          <a:spcPct val="20000"/>
        </a:spcBef>
        <a:buFont typeface="Arial" pitchFamily="34" charset="0"/>
        <a:buChar char="•"/>
        <a:defRPr sz="12094" kern="1200">
          <a:solidFill>
            <a:schemeClr val="tx1"/>
          </a:solidFill>
          <a:latin typeface="+mn-lt"/>
          <a:ea typeface="+mn-ea"/>
          <a:cs typeface="+mn-cs"/>
        </a:defRPr>
      </a:lvl1pPr>
      <a:lvl2pPr marL="2807905" indent="-1079964" algn="l" defTabSz="3455883" rtl="0" eaLnBrk="1" latinLnBrk="0" hangingPunct="1">
        <a:spcBef>
          <a:spcPct val="20000"/>
        </a:spcBef>
        <a:buFont typeface="Arial" pitchFamily="34" charset="0"/>
        <a:buChar char="–"/>
        <a:defRPr sz="10582" kern="1200">
          <a:solidFill>
            <a:schemeClr val="tx1"/>
          </a:solidFill>
          <a:latin typeface="+mn-lt"/>
          <a:ea typeface="+mn-ea"/>
          <a:cs typeface="+mn-cs"/>
        </a:defRPr>
      </a:lvl2pPr>
      <a:lvl3pPr marL="4319854" indent="-863971" algn="l" defTabSz="3455883" rtl="0" eaLnBrk="1" latinLnBrk="0" hangingPunct="1">
        <a:spcBef>
          <a:spcPct val="20000"/>
        </a:spcBef>
        <a:buFont typeface="Arial" pitchFamily="34" charset="0"/>
        <a:buChar char="•"/>
        <a:defRPr sz="9071" kern="1200">
          <a:solidFill>
            <a:schemeClr val="tx1"/>
          </a:solidFill>
          <a:latin typeface="+mn-lt"/>
          <a:ea typeface="+mn-ea"/>
          <a:cs typeface="+mn-cs"/>
        </a:defRPr>
      </a:lvl3pPr>
      <a:lvl4pPr marL="6047796" indent="-863971" algn="l" defTabSz="3455883" rtl="0" eaLnBrk="1" latinLnBrk="0" hangingPunct="1">
        <a:spcBef>
          <a:spcPct val="20000"/>
        </a:spcBef>
        <a:buFont typeface="Arial" pitchFamily="34" charset="0"/>
        <a:buChar char="–"/>
        <a:defRPr sz="7559" kern="1200">
          <a:solidFill>
            <a:schemeClr val="tx1"/>
          </a:solidFill>
          <a:latin typeface="+mn-lt"/>
          <a:ea typeface="+mn-ea"/>
          <a:cs typeface="+mn-cs"/>
        </a:defRPr>
      </a:lvl4pPr>
      <a:lvl5pPr marL="7775738" indent="-863971" algn="l" defTabSz="3455883" rtl="0" eaLnBrk="1" latinLnBrk="0" hangingPunct="1">
        <a:spcBef>
          <a:spcPct val="20000"/>
        </a:spcBef>
        <a:buFont typeface="Arial" pitchFamily="34" charset="0"/>
        <a:buChar char="»"/>
        <a:defRPr sz="7559" kern="1200">
          <a:solidFill>
            <a:schemeClr val="tx1"/>
          </a:solidFill>
          <a:latin typeface="+mn-lt"/>
          <a:ea typeface="+mn-ea"/>
          <a:cs typeface="+mn-cs"/>
        </a:defRPr>
      </a:lvl5pPr>
      <a:lvl6pPr marL="9503679" indent="-863971" algn="l" defTabSz="3455883" rtl="0" eaLnBrk="1" latinLnBrk="0" hangingPunct="1">
        <a:spcBef>
          <a:spcPct val="20000"/>
        </a:spcBef>
        <a:buFont typeface="Arial" pitchFamily="34" charset="0"/>
        <a:buChar char="•"/>
        <a:defRPr sz="7559" kern="1200">
          <a:solidFill>
            <a:schemeClr val="tx1"/>
          </a:solidFill>
          <a:latin typeface="+mn-lt"/>
          <a:ea typeface="+mn-ea"/>
          <a:cs typeface="+mn-cs"/>
        </a:defRPr>
      </a:lvl6pPr>
      <a:lvl7pPr marL="11231621" indent="-863971" algn="l" defTabSz="3455883" rtl="0" eaLnBrk="1" latinLnBrk="0" hangingPunct="1">
        <a:spcBef>
          <a:spcPct val="20000"/>
        </a:spcBef>
        <a:buFont typeface="Arial" pitchFamily="34" charset="0"/>
        <a:buChar char="•"/>
        <a:defRPr sz="7559" kern="1200">
          <a:solidFill>
            <a:schemeClr val="tx1"/>
          </a:solidFill>
          <a:latin typeface="+mn-lt"/>
          <a:ea typeface="+mn-ea"/>
          <a:cs typeface="+mn-cs"/>
        </a:defRPr>
      </a:lvl7pPr>
      <a:lvl8pPr marL="12959563" indent="-863971" algn="l" defTabSz="3455883" rtl="0" eaLnBrk="1" latinLnBrk="0" hangingPunct="1">
        <a:spcBef>
          <a:spcPct val="20000"/>
        </a:spcBef>
        <a:buFont typeface="Arial" pitchFamily="34" charset="0"/>
        <a:buChar char="•"/>
        <a:defRPr sz="7559" kern="1200">
          <a:solidFill>
            <a:schemeClr val="tx1"/>
          </a:solidFill>
          <a:latin typeface="+mn-lt"/>
          <a:ea typeface="+mn-ea"/>
          <a:cs typeface="+mn-cs"/>
        </a:defRPr>
      </a:lvl8pPr>
      <a:lvl9pPr marL="14687504" indent="-863971" algn="l" defTabSz="3455883" rtl="0" eaLnBrk="1" latinLnBrk="0" hangingPunct="1">
        <a:spcBef>
          <a:spcPct val="20000"/>
        </a:spcBef>
        <a:buFont typeface="Arial" pitchFamily="34" charset="0"/>
        <a:buChar char="•"/>
        <a:defRPr sz="7559" kern="1200">
          <a:solidFill>
            <a:schemeClr val="tx1"/>
          </a:solidFill>
          <a:latin typeface="+mn-lt"/>
          <a:ea typeface="+mn-ea"/>
          <a:cs typeface="+mn-cs"/>
        </a:defRPr>
      </a:lvl9pPr>
    </p:bodyStyle>
    <p:otherStyle>
      <a:defPPr>
        <a:defRPr lang="en-US"/>
      </a:defPPr>
      <a:lvl1pPr marL="0" algn="l" defTabSz="3455883" rtl="0" eaLnBrk="1" latinLnBrk="0" hangingPunct="1">
        <a:defRPr sz="6803" kern="1200">
          <a:solidFill>
            <a:schemeClr val="tx1"/>
          </a:solidFill>
          <a:latin typeface="+mn-lt"/>
          <a:ea typeface="+mn-ea"/>
          <a:cs typeface="+mn-cs"/>
        </a:defRPr>
      </a:lvl1pPr>
      <a:lvl2pPr marL="1727942" algn="l" defTabSz="3455883" rtl="0" eaLnBrk="1" latinLnBrk="0" hangingPunct="1">
        <a:defRPr sz="6803" kern="1200">
          <a:solidFill>
            <a:schemeClr val="tx1"/>
          </a:solidFill>
          <a:latin typeface="+mn-lt"/>
          <a:ea typeface="+mn-ea"/>
          <a:cs typeface="+mn-cs"/>
        </a:defRPr>
      </a:lvl2pPr>
      <a:lvl3pPr marL="3455883" algn="l" defTabSz="3455883" rtl="0" eaLnBrk="1" latinLnBrk="0" hangingPunct="1">
        <a:defRPr sz="6803" kern="1200">
          <a:solidFill>
            <a:schemeClr val="tx1"/>
          </a:solidFill>
          <a:latin typeface="+mn-lt"/>
          <a:ea typeface="+mn-ea"/>
          <a:cs typeface="+mn-cs"/>
        </a:defRPr>
      </a:lvl3pPr>
      <a:lvl4pPr marL="5183825" algn="l" defTabSz="3455883" rtl="0" eaLnBrk="1" latinLnBrk="0" hangingPunct="1">
        <a:defRPr sz="6803" kern="1200">
          <a:solidFill>
            <a:schemeClr val="tx1"/>
          </a:solidFill>
          <a:latin typeface="+mn-lt"/>
          <a:ea typeface="+mn-ea"/>
          <a:cs typeface="+mn-cs"/>
        </a:defRPr>
      </a:lvl4pPr>
      <a:lvl5pPr marL="6911767" algn="l" defTabSz="3455883" rtl="0" eaLnBrk="1" latinLnBrk="0" hangingPunct="1">
        <a:defRPr sz="6803" kern="1200">
          <a:solidFill>
            <a:schemeClr val="tx1"/>
          </a:solidFill>
          <a:latin typeface="+mn-lt"/>
          <a:ea typeface="+mn-ea"/>
          <a:cs typeface="+mn-cs"/>
        </a:defRPr>
      </a:lvl5pPr>
      <a:lvl6pPr marL="8639708" algn="l" defTabSz="3455883" rtl="0" eaLnBrk="1" latinLnBrk="0" hangingPunct="1">
        <a:defRPr sz="6803" kern="1200">
          <a:solidFill>
            <a:schemeClr val="tx1"/>
          </a:solidFill>
          <a:latin typeface="+mn-lt"/>
          <a:ea typeface="+mn-ea"/>
          <a:cs typeface="+mn-cs"/>
        </a:defRPr>
      </a:lvl6pPr>
      <a:lvl7pPr marL="10367650" algn="l" defTabSz="3455883" rtl="0" eaLnBrk="1" latinLnBrk="0" hangingPunct="1">
        <a:defRPr sz="6803" kern="1200">
          <a:solidFill>
            <a:schemeClr val="tx1"/>
          </a:solidFill>
          <a:latin typeface="+mn-lt"/>
          <a:ea typeface="+mn-ea"/>
          <a:cs typeface="+mn-cs"/>
        </a:defRPr>
      </a:lvl7pPr>
      <a:lvl8pPr marL="12095592" algn="l" defTabSz="3455883" rtl="0" eaLnBrk="1" latinLnBrk="0" hangingPunct="1">
        <a:defRPr sz="6803" kern="1200">
          <a:solidFill>
            <a:schemeClr val="tx1"/>
          </a:solidFill>
          <a:latin typeface="+mn-lt"/>
          <a:ea typeface="+mn-ea"/>
          <a:cs typeface="+mn-cs"/>
        </a:defRPr>
      </a:lvl8pPr>
      <a:lvl9pPr marL="13823533" algn="l" defTabSz="3455883" rtl="0" eaLnBrk="1" latinLnBrk="0" hangingPunct="1">
        <a:defRPr sz="68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030AC719-A703-AB2A-BF4B-EEB80B55BA4C}"/>
              </a:ext>
            </a:extLst>
          </p:cNvPr>
          <p:cNvGrpSpPr/>
          <p:nvPr/>
        </p:nvGrpSpPr>
        <p:grpSpPr>
          <a:xfrm>
            <a:off x="1440233" y="1439969"/>
            <a:ext cx="11519747" cy="2345062"/>
            <a:chOff x="0" y="0"/>
            <a:chExt cx="2167467" cy="441229"/>
          </a:xfrm>
        </p:grpSpPr>
        <p:sp>
          <p:nvSpPr>
            <p:cNvPr id="3" name="Freeform 6">
              <a:extLst>
                <a:ext uri="{FF2B5EF4-FFF2-40B4-BE49-F238E27FC236}">
                  <a16:creationId xmlns:a16="http://schemas.microsoft.com/office/drawing/2014/main" id="{3FFC83E1-47CB-75AF-B260-A40884468981}"/>
                </a:ext>
              </a:extLst>
            </p:cNvPr>
            <p:cNvSpPr/>
            <p:nvPr/>
          </p:nvSpPr>
          <p:spPr>
            <a:xfrm>
              <a:off x="0" y="0"/>
              <a:ext cx="2167467" cy="441229"/>
            </a:xfrm>
            <a:custGeom>
              <a:avLst/>
              <a:gdLst/>
              <a:ahLst/>
              <a:cxnLst/>
              <a:rect l="l" t="t" r="r" b="b"/>
              <a:pathLst>
                <a:path w="2167467" h="441229">
                  <a:moveTo>
                    <a:pt x="0" y="0"/>
                  </a:moveTo>
                  <a:lnTo>
                    <a:pt x="2167467" y="0"/>
                  </a:lnTo>
                  <a:lnTo>
                    <a:pt x="2167467" y="441229"/>
                  </a:lnTo>
                  <a:lnTo>
                    <a:pt x="0" y="441229"/>
                  </a:lnTo>
                  <a:close/>
                </a:path>
              </a:pathLst>
            </a:custGeom>
            <a:solidFill>
              <a:srgbClr val="09406A">
                <a:alpha val="80000"/>
              </a:srgbClr>
            </a:solidFill>
          </p:spPr>
          <p:txBody>
            <a:bodyPr/>
            <a:lstStyle/>
            <a:p>
              <a:endParaRPr lang="en-MN" sz="6803">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847F0AEA-9578-27F8-CDDB-237D1967714D}"/>
                </a:ext>
              </a:extLst>
            </p:cNvPr>
            <p:cNvSpPr txBox="1"/>
            <p:nvPr/>
          </p:nvSpPr>
          <p:spPr>
            <a:xfrm>
              <a:off x="0" y="-19050"/>
              <a:ext cx="2167467" cy="460279"/>
            </a:xfrm>
            <a:prstGeom prst="rect">
              <a:avLst/>
            </a:prstGeom>
          </p:spPr>
          <p:txBody>
            <a:bodyPr lIns="191996" tIns="191996" rIns="191996" bIns="191996" rtlCol="0" anchor="ctr"/>
            <a:lstStyle/>
            <a:p>
              <a:pPr>
                <a:lnSpc>
                  <a:spcPts val="4195"/>
                </a:lnSpc>
              </a:pPr>
              <a:endParaRPr sz="6803">
                <a:latin typeface="Arial" panose="020B0604020202020204" pitchFamily="34" charset="0"/>
                <a:cs typeface="Arial" panose="020B0604020202020204" pitchFamily="34" charset="0"/>
              </a:endParaRPr>
            </a:p>
          </p:txBody>
        </p:sp>
      </p:grpSp>
      <p:grpSp>
        <p:nvGrpSpPr>
          <p:cNvPr id="5" name="Group 8">
            <a:extLst>
              <a:ext uri="{FF2B5EF4-FFF2-40B4-BE49-F238E27FC236}">
                <a16:creationId xmlns:a16="http://schemas.microsoft.com/office/drawing/2014/main" id="{E1C4C56D-2478-0F57-BA82-7930692AC1F0}"/>
              </a:ext>
            </a:extLst>
          </p:cNvPr>
          <p:cNvGrpSpPr/>
          <p:nvPr/>
        </p:nvGrpSpPr>
        <p:grpSpPr>
          <a:xfrm>
            <a:off x="3319170" y="4073026"/>
            <a:ext cx="7761879" cy="1727580"/>
            <a:chOff x="0" y="0"/>
            <a:chExt cx="20701385" cy="4607560"/>
          </a:xfrm>
        </p:grpSpPr>
        <p:sp>
          <p:nvSpPr>
            <p:cNvPr id="6" name="Freeform 9">
              <a:extLst>
                <a:ext uri="{FF2B5EF4-FFF2-40B4-BE49-F238E27FC236}">
                  <a16:creationId xmlns:a16="http://schemas.microsoft.com/office/drawing/2014/main" id="{BC12B767-17B7-63EB-404E-FA4A31F661F1}"/>
                </a:ext>
              </a:extLst>
            </p:cNvPr>
            <p:cNvSpPr/>
            <p:nvPr/>
          </p:nvSpPr>
          <p:spPr>
            <a:xfrm>
              <a:off x="0" y="0"/>
              <a:ext cx="20701386" cy="4607560"/>
            </a:xfrm>
            <a:custGeom>
              <a:avLst/>
              <a:gdLst/>
              <a:ahLst/>
              <a:cxnLst/>
              <a:rect l="l" t="t" r="r" b="b"/>
              <a:pathLst>
                <a:path w="20701386" h="4607560">
                  <a:moveTo>
                    <a:pt x="0" y="0"/>
                  </a:moveTo>
                  <a:lnTo>
                    <a:pt x="20701386" y="0"/>
                  </a:lnTo>
                  <a:lnTo>
                    <a:pt x="20701386" y="4607560"/>
                  </a:lnTo>
                  <a:lnTo>
                    <a:pt x="0" y="4607560"/>
                  </a:lnTo>
                  <a:close/>
                </a:path>
              </a:pathLst>
            </a:custGeom>
            <a:solidFill>
              <a:srgbClr val="000000">
                <a:alpha val="0"/>
              </a:srgbClr>
            </a:solidFill>
          </p:spPr>
          <p:txBody>
            <a:bodyPr/>
            <a:lstStyle/>
            <a:p>
              <a:endParaRPr lang="en-MN" sz="6803">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83E97C64-8A18-33C6-2AC9-B9BD4AB1C002}"/>
                </a:ext>
              </a:extLst>
            </p:cNvPr>
            <p:cNvSpPr txBox="1"/>
            <p:nvPr/>
          </p:nvSpPr>
          <p:spPr>
            <a:xfrm>
              <a:off x="0" y="-19050"/>
              <a:ext cx="20701385" cy="4626610"/>
            </a:xfrm>
            <a:prstGeom prst="rect">
              <a:avLst/>
            </a:prstGeom>
          </p:spPr>
          <p:txBody>
            <a:bodyPr lIns="0" tIns="0" rIns="0" bIns="0" rtlCol="0" anchor="ctr"/>
            <a:lstStyle/>
            <a:p>
              <a:pPr algn="ctr">
                <a:lnSpc>
                  <a:spcPts val="3511"/>
                </a:lnSpc>
              </a:pPr>
              <a:r>
                <a:rPr lang="en-US" sz="2419" b="1" spc="-121" dirty="0">
                  <a:solidFill>
                    <a:srgbClr val="080E48"/>
                  </a:solidFill>
                  <a:latin typeface="Segoe UI" panose="020B0502040204020203" pitchFamily="34" charset="0"/>
                  <a:ea typeface="Loew Next Arabic Bold"/>
                  <a:cs typeface="Segoe UI" panose="020B0502040204020203" pitchFamily="34" charset="0"/>
                  <a:sym typeface="Loew Next Arabic Bold"/>
                </a:rPr>
                <a:t>TITLE OF THE RESEARCH STUDY</a:t>
              </a:r>
            </a:p>
            <a:p>
              <a:pPr algn="ctr">
                <a:lnSpc>
                  <a:spcPts val="2695"/>
                </a:lnSpc>
              </a:pPr>
              <a:r>
                <a:rPr lang="en-US" sz="1856" b="1" spc="-91" dirty="0">
                  <a:solidFill>
                    <a:srgbClr val="080E48"/>
                  </a:solidFill>
                  <a:latin typeface="Segoe UI" panose="020B0502040204020203" pitchFamily="34" charset="0"/>
                  <a:ea typeface="Loew Next Arabic Bold"/>
                  <a:cs typeface="Segoe UI" panose="020B0502040204020203" pitchFamily="34" charset="0"/>
                  <a:sym typeface="Loew Next Arabic Bold"/>
                </a:rPr>
                <a:t>JOHN DOE, JANE SMITH, AND DAVID JOHNSON</a:t>
              </a:r>
            </a:p>
            <a:p>
              <a:pPr algn="ctr">
                <a:lnSpc>
                  <a:spcPts val="2060"/>
                </a:lnSpc>
              </a:pPr>
              <a:r>
                <a:rPr lang="en-US" sz="1421" b="1" spc="-68" dirty="0">
                  <a:solidFill>
                    <a:srgbClr val="080E48"/>
                  </a:solidFill>
                  <a:latin typeface="Segoe UI" panose="020B0502040204020203" pitchFamily="34" charset="0"/>
                  <a:ea typeface="Loew Next Arabic Bold"/>
                  <a:cs typeface="Segoe UI" panose="020B0502040204020203" pitchFamily="34" charset="0"/>
                  <a:sym typeface="Loew Next Arabic Bold"/>
                </a:rPr>
                <a:t>DEPARTMENT OF ENVIRONMENTAL SCIENCE, UNIVERSITY OF XYZ, CITY, COUNTRY</a:t>
              </a:r>
            </a:p>
            <a:p>
              <a:pPr algn="ctr">
                <a:lnSpc>
                  <a:spcPts val="2060"/>
                </a:lnSpc>
              </a:pPr>
              <a:r>
                <a:rPr lang="en-US" sz="1421" b="1" spc="-68" dirty="0">
                  <a:solidFill>
                    <a:srgbClr val="080E48"/>
                  </a:solidFill>
                  <a:latin typeface="Segoe UI" panose="020B0502040204020203" pitchFamily="34" charset="0"/>
                  <a:ea typeface="Loew Next Arabic Bold"/>
                  <a:cs typeface="Segoe UI" panose="020B0502040204020203" pitchFamily="34" charset="0"/>
                  <a:sym typeface="Loew Next Arabic Bold"/>
                </a:rPr>
                <a:t>JOHN.DOE@XYZ.EDU</a:t>
              </a:r>
            </a:p>
          </p:txBody>
        </p:sp>
      </p:grpSp>
      <p:grpSp>
        <p:nvGrpSpPr>
          <p:cNvPr id="8" name="Group 11">
            <a:extLst>
              <a:ext uri="{FF2B5EF4-FFF2-40B4-BE49-F238E27FC236}">
                <a16:creationId xmlns:a16="http://schemas.microsoft.com/office/drawing/2014/main" id="{F8C6DBCA-E050-7B37-CCCC-D8C1843E3E56}"/>
              </a:ext>
            </a:extLst>
          </p:cNvPr>
          <p:cNvGrpSpPr/>
          <p:nvPr/>
        </p:nvGrpSpPr>
        <p:grpSpPr>
          <a:xfrm>
            <a:off x="1761217" y="6890801"/>
            <a:ext cx="5187605" cy="19048"/>
            <a:chOff x="0" y="0"/>
            <a:chExt cx="13835651" cy="50800"/>
          </a:xfrm>
        </p:grpSpPr>
        <p:sp>
          <p:nvSpPr>
            <p:cNvPr id="9" name="Freeform 12">
              <a:extLst>
                <a:ext uri="{FF2B5EF4-FFF2-40B4-BE49-F238E27FC236}">
                  <a16:creationId xmlns:a16="http://schemas.microsoft.com/office/drawing/2014/main" id="{43B9B7BB-88B0-1D89-9F19-BB44AAC10BF4}"/>
                </a:ext>
              </a:extLst>
            </p:cNvPr>
            <p:cNvSpPr/>
            <p:nvPr/>
          </p:nvSpPr>
          <p:spPr>
            <a:xfrm>
              <a:off x="21673" y="0"/>
              <a:ext cx="13792297" cy="50800"/>
            </a:xfrm>
            <a:custGeom>
              <a:avLst/>
              <a:gdLst/>
              <a:ahLst/>
              <a:cxnLst/>
              <a:rect l="l" t="t" r="r" b="b"/>
              <a:pathLst>
                <a:path w="13792297" h="50800">
                  <a:moveTo>
                    <a:pt x="0" y="0"/>
                  </a:moveTo>
                  <a:lnTo>
                    <a:pt x="13792298" y="0"/>
                  </a:lnTo>
                  <a:lnTo>
                    <a:pt x="13792298" y="50800"/>
                  </a:lnTo>
                  <a:lnTo>
                    <a:pt x="0" y="508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grpSp>
        <p:nvGrpSpPr>
          <p:cNvPr id="10" name="Group 13">
            <a:extLst>
              <a:ext uri="{FF2B5EF4-FFF2-40B4-BE49-F238E27FC236}">
                <a16:creationId xmlns:a16="http://schemas.microsoft.com/office/drawing/2014/main" id="{6C8368D2-3746-8362-264F-4C778C9C7F0D}"/>
              </a:ext>
            </a:extLst>
          </p:cNvPr>
          <p:cNvGrpSpPr/>
          <p:nvPr/>
        </p:nvGrpSpPr>
        <p:grpSpPr>
          <a:xfrm>
            <a:off x="1761217" y="11631022"/>
            <a:ext cx="5187605" cy="19048"/>
            <a:chOff x="0" y="0"/>
            <a:chExt cx="13835651" cy="50800"/>
          </a:xfrm>
        </p:grpSpPr>
        <p:sp>
          <p:nvSpPr>
            <p:cNvPr id="11" name="Freeform 14">
              <a:extLst>
                <a:ext uri="{FF2B5EF4-FFF2-40B4-BE49-F238E27FC236}">
                  <a16:creationId xmlns:a16="http://schemas.microsoft.com/office/drawing/2014/main" id="{D9A6810A-F6FC-B977-D5E6-AFE49484A223}"/>
                </a:ext>
              </a:extLst>
            </p:cNvPr>
            <p:cNvSpPr/>
            <p:nvPr/>
          </p:nvSpPr>
          <p:spPr>
            <a:xfrm>
              <a:off x="21673" y="0"/>
              <a:ext cx="13792297" cy="50800"/>
            </a:xfrm>
            <a:custGeom>
              <a:avLst/>
              <a:gdLst/>
              <a:ahLst/>
              <a:cxnLst/>
              <a:rect l="l" t="t" r="r" b="b"/>
              <a:pathLst>
                <a:path w="13792297" h="50800">
                  <a:moveTo>
                    <a:pt x="0" y="0"/>
                  </a:moveTo>
                  <a:lnTo>
                    <a:pt x="13792298" y="0"/>
                  </a:lnTo>
                  <a:lnTo>
                    <a:pt x="13792298" y="50800"/>
                  </a:lnTo>
                  <a:lnTo>
                    <a:pt x="0" y="508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grpSp>
        <p:nvGrpSpPr>
          <p:cNvPr id="12" name="Group 15">
            <a:extLst>
              <a:ext uri="{FF2B5EF4-FFF2-40B4-BE49-F238E27FC236}">
                <a16:creationId xmlns:a16="http://schemas.microsoft.com/office/drawing/2014/main" id="{1EC9CA46-BC80-22EC-C403-9A7FCB917572}"/>
              </a:ext>
            </a:extLst>
          </p:cNvPr>
          <p:cNvGrpSpPr/>
          <p:nvPr/>
        </p:nvGrpSpPr>
        <p:grpSpPr>
          <a:xfrm>
            <a:off x="1761217" y="16474689"/>
            <a:ext cx="5187605" cy="19048"/>
            <a:chOff x="0" y="0"/>
            <a:chExt cx="13835651" cy="50800"/>
          </a:xfrm>
        </p:grpSpPr>
        <p:sp>
          <p:nvSpPr>
            <p:cNvPr id="13" name="Freeform 16">
              <a:extLst>
                <a:ext uri="{FF2B5EF4-FFF2-40B4-BE49-F238E27FC236}">
                  <a16:creationId xmlns:a16="http://schemas.microsoft.com/office/drawing/2014/main" id="{F98D8CD2-2089-375A-3054-2981FCEC70A6}"/>
                </a:ext>
              </a:extLst>
            </p:cNvPr>
            <p:cNvSpPr/>
            <p:nvPr/>
          </p:nvSpPr>
          <p:spPr>
            <a:xfrm>
              <a:off x="21673" y="0"/>
              <a:ext cx="13792297" cy="50800"/>
            </a:xfrm>
            <a:custGeom>
              <a:avLst/>
              <a:gdLst/>
              <a:ahLst/>
              <a:cxnLst/>
              <a:rect l="l" t="t" r="r" b="b"/>
              <a:pathLst>
                <a:path w="13792297" h="50800">
                  <a:moveTo>
                    <a:pt x="0" y="0"/>
                  </a:moveTo>
                  <a:lnTo>
                    <a:pt x="13792298" y="0"/>
                  </a:lnTo>
                  <a:lnTo>
                    <a:pt x="13792298" y="50800"/>
                  </a:lnTo>
                  <a:lnTo>
                    <a:pt x="0" y="508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grpSp>
        <p:nvGrpSpPr>
          <p:cNvPr id="14" name="Group 17">
            <a:extLst>
              <a:ext uri="{FF2B5EF4-FFF2-40B4-BE49-F238E27FC236}">
                <a16:creationId xmlns:a16="http://schemas.microsoft.com/office/drawing/2014/main" id="{BC88F325-611A-362C-81F8-6EEAB49CBAED}"/>
              </a:ext>
            </a:extLst>
          </p:cNvPr>
          <p:cNvGrpSpPr/>
          <p:nvPr/>
        </p:nvGrpSpPr>
        <p:grpSpPr>
          <a:xfrm>
            <a:off x="1745370" y="22132234"/>
            <a:ext cx="5187605" cy="19048"/>
            <a:chOff x="0" y="0"/>
            <a:chExt cx="13835651" cy="50800"/>
          </a:xfrm>
        </p:grpSpPr>
        <p:sp>
          <p:nvSpPr>
            <p:cNvPr id="15" name="Freeform 18">
              <a:extLst>
                <a:ext uri="{FF2B5EF4-FFF2-40B4-BE49-F238E27FC236}">
                  <a16:creationId xmlns:a16="http://schemas.microsoft.com/office/drawing/2014/main" id="{355A5D18-B486-FD7E-0046-CEA34A31630C}"/>
                </a:ext>
              </a:extLst>
            </p:cNvPr>
            <p:cNvSpPr/>
            <p:nvPr/>
          </p:nvSpPr>
          <p:spPr>
            <a:xfrm>
              <a:off x="21673" y="0"/>
              <a:ext cx="13792297" cy="50800"/>
            </a:xfrm>
            <a:custGeom>
              <a:avLst/>
              <a:gdLst/>
              <a:ahLst/>
              <a:cxnLst/>
              <a:rect l="l" t="t" r="r" b="b"/>
              <a:pathLst>
                <a:path w="13792297" h="50800">
                  <a:moveTo>
                    <a:pt x="0" y="0"/>
                  </a:moveTo>
                  <a:lnTo>
                    <a:pt x="13792298" y="0"/>
                  </a:lnTo>
                  <a:lnTo>
                    <a:pt x="13792298" y="50800"/>
                  </a:lnTo>
                  <a:lnTo>
                    <a:pt x="0" y="508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grpSp>
        <p:nvGrpSpPr>
          <p:cNvPr id="16" name="Group 19">
            <a:extLst>
              <a:ext uri="{FF2B5EF4-FFF2-40B4-BE49-F238E27FC236}">
                <a16:creationId xmlns:a16="http://schemas.microsoft.com/office/drawing/2014/main" id="{1ABB2E11-A2D0-A2C6-CBEB-185E71C004A4}"/>
              </a:ext>
            </a:extLst>
          </p:cNvPr>
          <p:cNvGrpSpPr/>
          <p:nvPr/>
        </p:nvGrpSpPr>
        <p:grpSpPr>
          <a:xfrm>
            <a:off x="7547150" y="14781940"/>
            <a:ext cx="5079142" cy="23811"/>
            <a:chOff x="0" y="0"/>
            <a:chExt cx="13546368" cy="63500"/>
          </a:xfrm>
        </p:grpSpPr>
        <p:sp>
          <p:nvSpPr>
            <p:cNvPr id="17" name="Freeform 20">
              <a:extLst>
                <a:ext uri="{FF2B5EF4-FFF2-40B4-BE49-F238E27FC236}">
                  <a16:creationId xmlns:a16="http://schemas.microsoft.com/office/drawing/2014/main" id="{40820884-1532-7B00-165D-0518113CCC9B}"/>
                </a:ext>
              </a:extLst>
            </p:cNvPr>
            <p:cNvSpPr/>
            <p:nvPr/>
          </p:nvSpPr>
          <p:spPr>
            <a:xfrm>
              <a:off x="25348" y="0"/>
              <a:ext cx="13495656" cy="63500"/>
            </a:xfrm>
            <a:custGeom>
              <a:avLst/>
              <a:gdLst/>
              <a:ahLst/>
              <a:cxnLst/>
              <a:rect l="l" t="t" r="r" b="b"/>
              <a:pathLst>
                <a:path w="13495656" h="63500">
                  <a:moveTo>
                    <a:pt x="0" y="0"/>
                  </a:moveTo>
                  <a:lnTo>
                    <a:pt x="13495656" y="0"/>
                  </a:lnTo>
                  <a:lnTo>
                    <a:pt x="13495656" y="63500"/>
                  </a:lnTo>
                  <a:lnTo>
                    <a:pt x="0" y="635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grpSp>
        <p:nvGrpSpPr>
          <p:cNvPr id="18" name="Group 21">
            <a:extLst>
              <a:ext uri="{FF2B5EF4-FFF2-40B4-BE49-F238E27FC236}">
                <a16:creationId xmlns:a16="http://schemas.microsoft.com/office/drawing/2014/main" id="{4C6ADCEF-068E-FA63-8B51-CEBE6ADCBC02}"/>
              </a:ext>
            </a:extLst>
          </p:cNvPr>
          <p:cNvGrpSpPr/>
          <p:nvPr/>
        </p:nvGrpSpPr>
        <p:grpSpPr>
          <a:xfrm>
            <a:off x="7547150" y="24729328"/>
            <a:ext cx="5079142" cy="23811"/>
            <a:chOff x="0" y="0"/>
            <a:chExt cx="13546368" cy="63500"/>
          </a:xfrm>
        </p:grpSpPr>
        <p:sp>
          <p:nvSpPr>
            <p:cNvPr id="19" name="Freeform 22">
              <a:extLst>
                <a:ext uri="{FF2B5EF4-FFF2-40B4-BE49-F238E27FC236}">
                  <a16:creationId xmlns:a16="http://schemas.microsoft.com/office/drawing/2014/main" id="{44B9AB34-A417-8730-1821-F79368798DA7}"/>
                </a:ext>
              </a:extLst>
            </p:cNvPr>
            <p:cNvSpPr/>
            <p:nvPr/>
          </p:nvSpPr>
          <p:spPr>
            <a:xfrm>
              <a:off x="25348" y="0"/>
              <a:ext cx="13495656" cy="63500"/>
            </a:xfrm>
            <a:custGeom>
              <a:avLst/>
              <a:gdLst/>
              <a:ahLst/>
              <a:cxnLst/>
              <a:rect l="l" t="t" r="r" b="b"/>
              <a:pathLst>
                <a:path w="13495656" h="63500">
                  <a:moveTo>
                    <a:pt x="0" y="0"/>
                  </a:moveTo>
                  <a:lnTo>
                    <a:pt x="13495656" y="0"/>
                  </a:lnTo>
                  <a:lnTo>
                    <a:pt x="13495656" y="63500"/>
                  </a:lnTo>
                  <a:lnTo>
                    <a:pt x="0" y="635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sp>
        <p:nvSpPr>
          <p:cNvPr id="21" name="Freeform 24">
            <a:extLst>
              <a:ext uri="{FF2B5EF4-FFF2-40B4-BE49-F238E27FC236}">
                <a16:creationId xmlns:a16="http://schemas.microsoft.com/office/drawing/2014/main" id="{E3719A1E-DEB0-B433-CA58-B73B90C08D40}"/>
              </a:ext>
            </a:extLst>
          </p:cNvPr>
          <p:cNvSpPr/>
          <p:nvPr/>
        </p:nvSpPr>
        <p:spPr>
          <a:xfrm>
            <a:off x="7582873" y="7965853"/>
            <a:ext cx="4173311" cy="2992078"/>
          </a:xfrm>
          <a:custGeom>
            <a:avLst/>
            <a:gdLst/>
            <a:ahLst/>
            <a:cxnLst/>
            <a:rect l="l" t="t" r="r" b="b"/>
            <a:pathLst>
              <a:path w="19698081" h="14122654">
                <a:moveTo>
                  <a:pt x="0" y="0"/>
                </a:moveTo>
                <a:lnTo>
                  <a:pt x="19698081" y="0"/>
                </a:lnTo>
                <a:lnTo>
                  <a:pt x="19698081" y="14122654"/>
                </a:lnTo>
                <a:lnTo>
                  <a:pt x="0" y="14122654"/>
                </a:lnTo>
                <a:lnTo>
                  <a:pt x="0" y="0"/>
                </a:lnTo>
                <a:close/>
              </a:path>
            </a:pathLst>
          </a:custGeom>
          <a:blipFill>
            <a:blip r:embed="rId3"/>
            <a:stretch>
              <a:fillRect/>
            </a:stretch>
          </a:blipFill>
        </p:spPr>
        <p:txBody>
          <a:bodyPr/>
          <a:lstStyle/>
          <a:p>
            <a:endParaRPr lang="en-MN" sz="6803" dirty="0">
              <a:latin typeface="Arial" panose="020B0604020202020204" pitchFamily="34" charset="0"/>
              <a:cs typeface="Arial" panose="020B0604020202020204" pitchFamily="34" charset="0"/>
            </a:endParaRPr>
          </a:p>
        </p:txBody>
      </p:sp>
      <p:grpSp>
        <p:nvGrpSpPr>
          <p:cNvPr id="22" name="Group 25">
            <a:extLst>
              <a:ext uri="{FF2B5EF4-FFF2-40B4-BE49-F238E27FC236}">
                <a16:creationId xmlns:a16="http://schemas.microsoft.com/office/drawing/2014/main" id="{25CE8417-6113-80AD-483B-E7C9BA12161A}"/>
              </a:ext>
            </a:extLst>
          </p:cNvPr>
          <p:cNvGrpSpPr/>
          <p:nvPr/>
        </p:nvGrpSpPr>
        <p:grpSpPr>
          <a:xfrm>
            <a:off x="7547150" y="20989806"/>
            <a:ext cx="5079142" cy="23811"/>
            <a:chOff x="0" y="0"/>
            <a:chExt cx="13546368" cy="63500"/>
          </a:xfrm>
        </p:grpSpPr>
        <p:sp>
          <p:nvSpPr>
            <p:cNvPr id="23" name="Freeform 26">
              <a:extLst>
                <a:ext uri="{FF2B5EF4-FFF2-40B4-BE49-F238E27FC236}">
                  <a16:creationId xmlns:a16="http://schemas.microsoft.com/office/drawing/2014/main" id="{195EBA38-90C2-55E6-20AC-6E0397E1C5B1}"/>
                </a:ext>
              </a:extLst>
            </p:cNvPr>
            <p:cNvSpPr/>
            <p:nvPr/>
          </p:nvSpPr>
          <p:spPr>
            <a:xfrm>
              <a:off x="25348" y="0"/>
              <a:ext cx="13495656" cy="63500"/>
            </a:xfrm>
            <a:custGeom>
              <a:avLst/>
              <a:gdLst/>
              <a:ahLst/>
              <a:cxnLst/>
              <a:rect l="l" t="t" r="r" b="b"/>
              <a:pathLst>
                <a:path w="13495656" h="63500">
                  <a:moveTo>
                    <a:pt x="0" y="0"/>
                  </a:moveTo>
                  <a:lnTo>
                    <a:pt x="13495656" y="0"/>
                  </a:lnTo>
                  <a:lnTo>
                    <a:pt x="13495656" y="63500"/>
                  </a:lnTo>
                  <a:lnTo>
                    <a:pt x="0" y="635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sp>
        <p:nvSpPr>
          <p:cNvPr id="24" name="Freeform 32">
            <a:extLst>
              <a:ext uri="{FF2B5EF4-FFF2-40B4-BE49-F238E27FC236}">
                <a16:creationId xmlns:a16="http://schemas.microsoft.com/office/drawing/2014/main" id="{F80A474D-1179-EA0D-FBFF-AD4B23015367}"/>
              </a:ext>
            </a:extLst>
          </p:cNvPr>
          <p:cNvSpPr/>
          <p:nvPr/>
        </p:nvSpPr>
        <p:spPr>
          <a:xfrm>
            <a:off x="10065836" y="2401834"/>
            <a:ext cx="2560453" cy="653904"/>
          </a:xfrm>
          <a:custGeom>
            <a:avLst/>
            <a:gdLst/>
            <a:ahLst/>
            <a:cxnLst/>
            <a:rect l="l" t="t" r="r" b="b"/>
            <a:pathLst>
              <a:path w="677468" h="173016">
                <a:moveTo>
                  <a:pt x="0" y="0"/>
                </a:moveTo>
                <a:lnTo>
                  <a:pt x="677469" y="0"/>
                </a:lnTo>
                <a:lnTo>
                  <a:pt x="677469" y="173017"/>
                </a:lnTo>
                <a:lnTo>
                  <a:pt x="0" y="173017"/>
                </a:lnTo>
                <a:lnTo>
                  <a:pt x="0" y="0"/>
                </a:lnTo>
                <a:close/>
              </a:path>
            </a:pathLst>
          </a:custGeom>
          <a:blipFill>
            <a:blip r:embed="rId4"/>
            <a:stretch>
              <a:fillRect t="-15167" r="-2750"/>
            </a:stretch>
          </a:blipFill>
        </p:spPr>
        <p:txBody>
          <a:bodyPr/>
          <a:lstStyle/>
          <a:p>
            <a:endParaRPr lang="en-MN" sz="6803">
              <a:latin typeface="Arial" panose="020B0604020202020204" pitchFamily="34" charset="0"/>
              <a:cs typeface="Arial" panose="020B0604020202020204" pitchFamily="34" charset="0"/>
            </a:endParaRPr>
          </a:p>
        </p:txBody>
      </p:sp>
      <p:sp>
        <p:nvSpPr>
          <p:cNvPr id="25" name="TextBox 35">
            <a:extLst>
              <a:ext uri="{FF2B5EF4-FFF2-40B4-BE49-F238E27FC236}">
                <a16:creationId xmlns:a16="http://schemas.microsoft.com/office/drawing/2014/main" id="{9ACB6A44-1ACF-16A3-8F84-FEA3322E4464}"/>
              </a:ext>
            </a:extLst>
          </p:cNvPr>
          <p:cNvSpPr txBox="1"/>
          <p:nvPr/>
        </p:nvSpPr>
        <p:spPr>
          <a:xfrm>
            <a:off x="1773466" y="7068735"/>
            <a:ext cx="5193750" cy="3178371"/>
          </a:xfrm>
          <a:prstGeom prst="rect">
            <a:avLst/>
          </a:prstGeom>
        </p:spPr>
        <p:txBody>
          <a:bodyPr lIns="0" tIns="0" rIns="0" bIns="0" rtlCol="0" anchor="t">
            <a:spAutoFit/>
          </a:bodyPr>
          <a:lstStyle/>
          <a:p>
            <a:pPr>
              <a:lnSpc>
                <a:spcPts val="2517"/>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Title: </a:t>
            </a: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length of the title.</a:t>
            </a:r>
          </a:p>
          <a:p>
            <a:pPr>
              <a:lnSpc>
                <a:spcPts val="2517"/>
              </a:lnSpc>
            </a:pPr>
            <a:endParaRPr lang="en-US" sz="1600" dirty="0">
              <a:solidFill>
                <a:srgbClr val="000000"/>
              </a:solidFill>
              <a:latin typeface="Arial" panose="020B0604020202020204" pitchFamily="34" charset="0"/>
              <a:ea typeface="Canva Sans"/>
              <a:cs typeface="Arial" panose="020B0604020202020204" pitchFamily="34" charset="0"/>
              <a:sym typeface="Canva Sans"/>
            </a:endParaRPr>
          </a:p>
          <a:p>
            <a:pPr>
              <a:lnSpc>
                <a:spcPts val="2517"/>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Author Names and Affiliations</a:t>
            </a:r>
          </a:p>
          <a:p>
            <a:pPr marL="411414" lvl="2" indent="-137139">
              <a:lnSpc>
                <a:spcPts val="2517"/>
              </a:lnSpc>
              <a:buFont typeface="Arial"/>
              <a:buChar char="⚬"/>
            </a:pPr>
            <a:r>
              <a:rPr lang="en-US" sz="1600" dirty="0">
                <a:solidFill>
                  <a:srgbClr val="000000"/>
                </a:solidFill>
                <a:latin typeface="Arial" panose="020B0604020202020204" pitchFamily="34" charset="0"/>
                <a:ea typeface="Canva Sans"/>
                <a:cs typeface="Arial" panose="020B0604020202020204" pitchFamily="34" charset="0"/>
                <a:sym typeface="Canva Sans"/>
              </a:rPr>
              <a:t>Font size can vary based on font style and overall design preferences.</a:t>
            </a:r>
          </a:p>
          <a:p>
            <a:pPr marL="411414" lvl="2" indent="-137139">
              <a:lnSpc>
                <a:spcPts val="2517"/>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Section Headings</a:t>
            </a:r>
          </a:p>
          <a:p>
            <a:pPr marL="411414" lvl="2" indent="-137139">
              <a:lnSpc>
                <a:spcPts val="2517"/>
              </a:lnSpc>
              <a:buFont typeface="Arial"/>
              <a:buChar char="⚬"/>
            </a:pP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hierarchy of the content.</a:t>
            </a:r>
          </a:p>
          <a:p>
            <a:pPr marL="274275" lvl="2">
              <a:lnSpc>
                <a:spcPts val="2517"/>
              </a:lnSpc>
            </a:pPr>
            <a:endParaRPr lang="en-US" sz="1600"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26" name="TextBox 36">
            <a:extLst>
              <a:ext uri="{FF2B5EF4-FFF2-40B4-BE49-F238E27FC236}">
                <a16:creationId xmlns:a16="http://schemas.microsoft.com/office/drawing/2014/main" id="{6F6413CF-05CE-B32A-2496-91ADFAB4A44B}"/>
              </a:ext>
            </a:extLst>
          </p:cNvPr>
          <p:cNvSpPr txBox="1"/>
          <p:nvPr/>
        </p:nvSpPr>
        <p:spPr>
          <a:xfrm>
            <a:off x="1790361" y="22360802"/>
            <a:ext cx="5193750" cy="3178371"/>
          </a:xfrm>
          <a:prstGeom prst="rect">
            <a:avLst/>
          </a:prstGeom>
        </p:spPr>
        <p:txBody>
          <a:bodyPr lIns="0" tIns="0" rIns="0" bIns="0" rtlCol="0" anchor="t">
            <a:spAutoFit/>
          </a:bodyPr>
          <a:lstStyle/>
          <a:p>
            <a:pPr>
              <a:lnSpc>
                <a:spcPts val="2517"/>
              </a:lnSpc>
            </a:pPr>
            <a:r>
              <a:rPr lang="en-US" sz="1799" b="1" dirty="0">
                <a:solidFill>
                  <a:srgbClr val="000000"/>
                </a:solidFill>
                <a:latin typeface="Arial" panose="020B0604020202020204" pitchFamily="34" charset="0"/>
                <a:ea typeface="Canva Sans Bold"/>
                <a:cs typeface="Arial" panose="020B0604020202020204" pitchFamily="34" charset="0"/>
                <a:sym typeface="Canva Sans Bold"/>
              </a:rPr>
              <a:t>Captions for Figures and Tables</a:t>
            </a:r>
          </a:p>
          <a:p>
            <a:pPr marL="411414" lvl="2" indent="-137139">
              <a:lnSpc>
                <a:spcPts val="2517"/>
              </a:lnSpc>
              <a:buFont typeface="Arial"/>
              <a:buChar char="⚬"/>
            </a:pPr>
            <a:r>
              <a:rPr lang="en-US" sz="1799" dirty="0">
                <a:solidFill>
                  <a:srgbClr val="000000"/>
                </a:solidFill>
                <a:latin typeface="Arial" panose="020B0604020202020204" pitchFamily="34" charset="0"/>
                <a:ea typeface="Canva Sans"/>
                <a:cs typeface="Arial" panose="020B0604020202020204" pitchFamily="34" charset="0"/>
                <a:sym typeface="Canva Sans"/>
              </a:rPr>
              <a:t>It can vary depending on the font style and the size of associated figures or tables.</a:t>
            </a:r>
          </a:p>
          <a:p>
            <a:pPr marL="411414" lvl="2" indent="-137139">
              <a:lnSpc>
                <a:spcPts val="2517"/>
              </a:lnSpc>
              <a:buFont typeface="Arial"/>
              <a:buChar char="⚬"/>
            </a:pPr>
            <a:r>
              <a:rPr lang="en-US" sz="1799" dirty="0">
                <a:solidFill>
                  <a:srgbClr val="000000"/>
                </a:solidFill>
                <a:latin typeface="Arial" panose="020B0604020202020204" pitchFamily="34" charset="0"/>
                <a:ea typeface="Canva Sans"/>
                <a:cs typeface="Arial" panose="020B0604020202020204" pitchFamily="34" charset="0"/>
                <a:sym typeface="Canva Sans"/>
              </a:rPr>
              <a:t>Position captions directly Below figures or tables, left-align them, maintain 6-12 points of space for clarity, use a slightly smaller font size for readability, consider adding subtle separation, label them consistently with figures or tables referenced in the main text, and ensure horizontal alignment.</a:t>
            </a:r>
          </a:p>
        </p:txBody>
      </p:sp>
      <p:sp>
        <p:nvSpPr>
          <p:cNvPr id="27" name="TextBox 37">
            <a:extLst>
              <a:ext uri="{FF2B5EF4-FFF2-40B4-BE49-F238E27FC236}">
                <a16:creationId xmlns:a16="http://schemas.microsoft.com/office/drawing/2014/main" id="{BBF23E18-4F1D-1DBD-450C-D29BEAA840A3}"/>
              </a:ext>
            </a:extLst>
          </p:cNvPr>
          <p:cNvSpPr txBox="1"/>
          <p:nvPr/>
        </p:nvSpPr>
        <p:spPr>
          <a:xfrm>
            <a:off x="1757275" y="4310802"/>
            <a:ext cx="1603157" cy="317844"/>
          </a:xfrm>
          <a:prstGeom prst="rect">
            <a:avLst/>
          </a:prstGeom>
        </p:spPr>
        <p:txBody>
          <a:bodyPr lIns="0" tIns="0" rIns="0" bIns="0" rtlCol="0" anchor="t">
            <a:spAutoFit/>
          </a:bodyPr>
          <a:lstStyle/>
          <a:p>
            <a:pPr>
              <a:lnSpc>
                <a:spcPts val="1259"/>
              </a:lnSpc>
            </a:pPr>
            <a:r>
              <a:rPr lang="en-US" sz="896" spc="-42" dirty="0">
                <a:solidFill>
                  <a:srgbClr val="000000"/>
                </a:solidFill>
                <a:latin typeface="Arial" panose="020B0604020202020204" pitchFamily="34" charset="0"/>
                <a:ea typeface="Loew Next Arabic"/>
                <a:cs typeface="Arial" panose="020B0604020202020204" pitchFamily="34" charset="0"/>
                <a:sym typeface="Loew Next Arabic"/>
              </a:rPr>
              <a:t>INSTITUTION, ORGANIZATION  AND FUNDING LOGO</a:t>
            </a:r>
          </a:p>
        </p:txBody>
      </p:sp>
      <p:sp>
        <p:nvSpPr>
          <p:cNvPr id="28" name="TextBox 38">
            <a:extLst>
              <a:ext uri="{FF2B5EF4-FFF2-40B4-BE49-F238E27FC236}">
                <a16:creationId xmlns:a16="http://schemas.microsoft.com/office/drawing/2014/main" id="{E5699D4B-344D-38D9-2397-595582530204}"/>
              </a:ext>
            </a:extLst>
          </p:cNvPr>
          <p:cNvSpPr txBox="1"/>
          <p:nvPr/>
        </p:nvSpPr>
        <p:spPr>
          <a:xfrm>
            <a:off x="11086306" y="4301448"/>
            <a:ext cx="1655317" cy="318742"/>
          </a:xfrm>
          <a:prstGeom prst="rect">
            <a:avLst/>
          </a:prstGeom>
        </p:spPr>
        <p:txBody>
          <a:bodyPr lIns="0" tIns="0" rIns="0" bIns="0" rtlCol="0" anchor="t">
            <a:spAutoFit/>
          </a:bodyPr>
          <a:lstStyle/>
          <a:p>
            <a:pPr algn="r">
              <a:lnSpc>
                <a:spcPts val="1296"/>
              </a:lnSpc>
            </a:pPr>
            <a:r>
              <a:rPr lang="en-US" sz="926" spc="-45" dirty="0">
                <a:solidFill>
                  <a:srgbClr val="000000"/>
                </a:solidFill>
                <a:latin typeface="Arial" panose="020B0604020202020204" pitchFamily="34" charset="0"/>
                <a:ea typeface="Loew Next Arabic"/>
                <a:cs typeface="Arial" panose="020B0604020202020204" pitchFamily="34" charset="0"/>
                <a:sym typeface="Loew Next Arabic"/>
              </a:rPr>
              <a:t>INSTITUTION, ORGANIZATION  AND FUNDING IMAGE</a:t>
            </a:r>
          </a:p>
        </p:txBody>
      </p:sp>
      <p:sp>
        <p:nvSpPr>
          <p:cNvPr id="29" name="TextBox 39">
            <a:extLst>
              <a:ext uri="{FF2B5EF4-FFF2-40B4-BE49-F238E27FC236}">
                <a16:creationId xmlns:a16="http://schemas.microsoft.com/office/drawing/2014/main" id="{6CABC718-9116-6B8B-2ACC-FCF21CFEF11C}"/>
              </a:ext>
            </a:extLst>
          </p:cNvPr>
          <p:cNvSpPr txBox="1"/>
          <p:nvPr/>
        </p:nvSpPr>
        <p:spPr>
          <a:xfrm>
            <a:off x="1790361" y="11758063"/>
            <a:ext cx="5193750" cy="3198183"/>
          </a:xfrm>
          <a:prstGeom prst="rect">
            <a:avLst/>
          </a:prstGeom>
        </p:spPr>
        <p:txBody>
          <a:bodyPr lIns="0" tIns="0" rIns="0" bIns="0" rtlCol="0" anchor="t">
            <a:spAutoFit/>
          </a:bodyPr>
          <a:lstStyle/>
          <a:p>
            <a:pPr>
              <a:lnSpc>
                <a:spcPts val="2683"/>
              </a:lnSpc>
            </a:pPr>
            <a:r>
              <a:rPr lang="en-US" b="1" dirty="0">
                <a:solidFill>
                  <a:srgbClr val="000000"/>
                </a:solidFill>
                <a:latin typeface="Arial" panose="020B0604020202020204" pitchFamily="34" charset="0"/>
                <a:ea typeface="Canva Sans Bold"/>
                <a:cs typeface="Arial" panose="020B0604020202020204" pitchFamily="34" charset="0"/>
                <a:sym typeface="Canva Sans Bold"/>
              </a:rPr>
              <a:t>Body Text (Main Content)</a:t>
            </a:r>
          </a:p>
          <a:p>
            <a:pPr>
              <a:lnSpc>
                <a:spcPts val="2517"/>
              </a:lnSpc>
            </a:pP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a:t>
            </a:r>
          </a:p>
        </p:txBody>
      </p:sp>
      <p:sp>
        <p:nvSpPr>
          <p:cNvPr id="30" name="TextBox 40">
            <a:extLst>
              <a:ext uri="{FF2B5EF4-FFF2-40B4-BE49-F238E27FC236}">
                <a16:creationId xmlns:a16="http://schemas.microsoft.com/office/drawing/2014/main" id="{1FAEFFB9-13B0-B78C-2438-7A1020EA0BDE}"/>
              </a:ext>
            </a:extLst>
          </p:cNvPr>
          <p:cNvSpPr txBox="1"/>
          <p:nvPr/>
        </p:nvSpPr>
        <p:spPr>
          <a:xfrm>
            <a:off x="7582873" y="14947227"/>
            <a:ext cx="5043419" cy="4454938"/>
          </a:xfrm>
          <a:prstGeom prst="rect">
            <a:avLst/>
          </a:prstGeom>
        </p:spPr>
        <p:txBody>
          <a:bodyPr lIns="0" tIns="0" rIns="0" bIns="0" rtlCol="0" anchor="t">
            <a:spAutoFit/>
          </a:bodyPr>
          <a:lstStyle/>
          <a:p>
            <a:pPr>
              <a:lnSpc>
                <a:spcPts val="2517"/>
              </a:lnSpc>
            </a:pP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Font size may vary depending on the font style and the amount of text you have. </a:t>
            </a:r>
          </a:p>
        </p:txBody>
      </p:sp>
      <p:sp>
        <p:nvSpPr>
          <p:cNvPr id="31" name="TextBox 41">
            <a:extLst>
              <a:ext uri="{FF2B5EF4-FFF2-40B4-BE49-F238E27FC236}">
                <a16:creationId xmlns:a16="http://schemas.microsoft.com/office/drawing/2014/main" id="{32F810D2-5B61-4BAF-2770-04DCBF44B778}"/>
              </a:ext>
            </a:extLst>
          </p:cNvPr>
          <p:cNvSpPr txBox="1"/>
          <p:nvPr/>
        </p:nvSpPr>
        <p:spPr>
          <a:xfrm>
            <a:off x="7582875" y="10938583"/>
            <a:ext cx="5029855" cy="1575368"/>
          </a:xfrm>
          <a:prstGeom prst="rect">
            <a:avLst/>
          </a:prstGeom>
        </p:spPr>
        <p:txBody>
          <a:bodyPr lIns="0" tIns="0" rIns="0" bIns="0" rtlCol="0" anchor="t">
            <a:spAutoFit/>
          </a:bodyPr>
          <a:lstStyle/>
          <a:p>
            <a:pPr>
              <a:lnSpc>
                <a:spcPts val="2517"/>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Axis Labels and Tick Marks on Graphs</a:t>
            </a:r>
          </a:p>
          <a:p>
            <a:pPr marL="411414" lvl="2" indent="-137139">
              <a:lnSpc>
                <a:spcPts val="2517"/>
              </a:lnSpc>
              <a:buFont typeface="Arial"/>
              <a:buChar char="⚬"/>
            </a:pPr>
            <a:r>
              <a:rPr lang="en-US" sz="1600" dirty="0">
                <a:solidFill>
                  <a:srgbClr val="000000"/>
                </a:solidFill>
                <a:latin typeface="Arial" panose="020B0604020202020204" pitchFamily="34" charset="0"/>
                <a:ea typeface="Canva Sans"/>
                <a:cs typeface="Arial" panose="020B0604020202020204" pitchFamily="34" charset="0"/>
                <a:sym typeface="Canva Sans"/>
              </a:rPr>
              <a:t>Can vary depending on the font style and the size of associated figures or tables.</a:t>
            </a:r>
          </a:p>
          <a:p>
            <a:pPr marL="411414" lvl="2" indent="-137139">
              <a:lnSpc>
                <a:spcPts val="2517"/>
              </a:lnSpc>
              <a:buFont typeface="Arial"/>
              <a:buChar char="⚬"/>
            </a:pPr>
            <a:r>
              <a:rPr lang="en-US" sz="1600" dirty="0">
                <a:solidFill>
                  <a:srgbClr val="000000"/>
                </a:solidFill>
                <a:latin typeface="Arial" panose="020B0604020202020204" pitchFamily="34" charset="0"/>
                <a:ea typeface="Canva Sans"/>
                <a:cs typeface="Arial" panose="020B0604020202020204" pitchFamily="34" charset="0"/>
                <a:sym typeface="Canva Sans"/>
              </a:rPr>
              <a:t>Can vary depending on the font style and the size of associated figures or tables.</a:t>
            </a:r>
          </a:p>
        </p:txBody>
      </p:sp>
      <p:sp>
        <p:nvSpPr>
          <p:cNvPr id="32" name="TextBox 42">
            <a:extLst>
              <a:ext uri="{FF2B5EF4-FFF2-40B4-BE49-F238E27FC236}">
                <a16:creationId xmlns:a16="http://schemas.microsoft.com/office/drawing/2014/main" id="{9A5959F0-FAEA-A6AD-3A26-E15FA4D8BF92}"/>
              </a:ext>
            </a:extLst>
          </p:cNvPr>
          <p:cNvSpPr txBox="1"/>
          <p:nvPr/>
        </p:nvSpPr>
        <p:spPr>
          <a:xfrm>
            <a:off x="1773466" y="16637736"/>
            <a:ext cx="5193750" cy="3493136"/>
          </a:xfrm>
          <a:prstGeom prst="rect">
            <a:avLst/>
          </a:prstGeom>
        </p:spPr>
        <p:txBody>
          <a:bodyPr lIns="0" tIns="0" rIns="0" bIns="0" rtlCol="0" anchor="t">
            <a:spAutoFit/>
          </a:bodyPr>
          <a:lstStyle/>
          <a:p>
            <a:pPr>
              <a:lnSpc>
                <a:spcPts val="2517"/>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Captions</a:t>
            </a:r>
            <a:r>
              <a:rPr lang="en-US" sz="1600" dirty="0">
                <a:solidFill>
                  <a:srgbClr val="000000"/>
                </a:solidFill>
                <a:latin typeface="Arial" panose="020B0604020202020204" pitchFamily="34" charset="0"/>
                <a:ea typeface="Canva Sans"/>
                <a:cs typeface="Arial" panose="020B0604020202020204" pitchFamily="34" charset="0"/>
                <a:sym typeface="Canva Sans"/>
              </a:rPr>
              <a:t> should be concise and descriptive, providing a clear overview of the content presented in the figure or table. They should also be numbered sequentially and referenced appropriately within the main text of the poster.</a:t>
            </a:r>
          </a:p>
          <a:p>
            <a:pPr>
              <a:lnSpc>
                <a:spcPts val="2517"/>
              </a:lnSpc>
            </a:pPr>
            <a:endParaRPr lang="en-US" sz="1600" dirty="0">
              <a:solidFill>
                <a:srgbClr val="000000"/>
              </a:solidFill>
              <a:latin typeface="Arial" panose="020B0604020202020204" pitchFamily="34" charset="0"/>
              <a:ea typeface="Canva Sans"/>
              <a:cs typeface="Arial" panose="020B0604020202020204" pitchFamily="34" charset="0"/>
              <a:sym typeface="Canva Sans"/>
            </a:endParaRPr>
          </a:p>
          <a:p>
            <a:pPr marL="411414" lvl="2" indent="-137139">
              <a:lnSpc>
                <a:spcPts val="2517"/>
              </a:lnSpc>
              <a:buAutoNum type="arabicPeriod"/>
            </a:pPr>
            <a:r>
              <a:rPr lang="en-US" sz="1600" dirty="0">
                <a:solidFill>
                  <a:srgbClr val="000000"/>
                </a:solidFill>
                <a:latin typeface="Arial" panose="020B0604020202020204" pitchFamily="34" charset="0"/>
                <a:ea typeface="Canva Sans"/>
                <a:cs typeface="Arial" panose="020B0604020202020204" pitchFamily="34" charset="0"/>
                <a:sym typeface="Canva Sans"/>
              </a:rPr>
              <a:t>For Figures:</a:t>
            </a:r>
          </a:p>
          <a:p>
            <a:pPr marL="735214" lvl="3" indent="-183804">
              <a:lnSpc>
                <a:spcPts val="2517"/>
              </a:lnSpc>
              <a:buFont typeface="Arial"/>
              <a:buChar char="￭"/>
            </a:pPr>
            <a:r>
              <a:rPr lang="en-US" sz="1600" dirty="0">
                <a:solidFill>
                  <a:srgbClr val="000000"/>
                </a:solidFill>
                <a:latin typeface="Arial" panose="020B0604020202020204" pitchFamily="34" charset="0"/>
                <a:ea typeface="Canva Sans"/>
                <a:cs typeface="Arial" panose="020B0604020202020204" pitchFamily="34" charset="0"/>
                <a:sym typeface="Canva Sans"/>
              </a:rPr>
              <a:t>Figure 1: Average Monthly Temperature Variation</a:t>
            </a:r>
          </a:p>
          <a:p>
            <a:pPr marL="411414" lvl="2" indent="-137139">
              <a:lnSpc>
                <a:spcPts val="2517"/>
              </a:lnSpc>
              <a:buAutoNum type="arabicPeriod"/>
            </a:pPr>
            <a:r>
              <a:rPr lang="en-US" sz="1600" dirty="0">
                <a:solidFill>
                  <a:srgbClr val="000000"/>
                </a:solidFill>
                <a:latin typeface="Arial" panose="020B0604020202020204" pitchFamily="34" charset="0"/>
                <a:ea typeface="Canva Sans"/>
                <a:cs typeface="Arial" panose="020B0604020202020204" pitchFamily="34" charset="0"/>
                <a:sym typeface="Canva Sans"/>
              </a:rPr>
              <a:t>For Tables:</a:t>
            </a:r>
          </a:p>
          <a:p>
            <a:pPr marL="735214" lvl="3" indent="-183804">
              <a:lnSpc>
                <a:spcPts val="2517"/>
              </a:lnSpc>
              <a:buFont typeface="Arial"/>
              <a:buChar char="￭"/>
            </a:pPr>
            <a:r>
              <a:rPr lang="en-US" sz="1600" dirty="0">
                <a:solidFill>
                  <a:srgbClr val="000000"/>
                </a:solidFill>
                <a:latin typeface="Arial" panose="020B0604020202020204" pitchFamily="34" charset="0"/>
                <a:ea typeface="Canva Sans"/>
                <a:cs typeface="Arial" panose="020B0604020202020204" pitchFamily="34" charset="0"/>
                <a:sym typeface="Canva Sans"/>
              </a:rPr>
              <a:t>Table 1: Summary of Participant Demographics</a:t>
            </a:r>
          </a:p>
          <a:p>
            <a:pPr marL="735214" lvl="3" indent="-183804">
              <a:lnSpc>
                <a:spcPts val="2517"/>
              </a:lnSpc>
            </a:pPr>
            <a:endParaRPr lang="en-US" sz="1600"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33" name="TextBox 43">
            <a:extLst>
              <a:ext uri="{FF2B5EF4-FFF2-40B4-BE49-F238E27FC236}">
                <a16:creationId xmlns:a16="http://schemas.microsoft.com/office/drawing/2014/main" id="{097965DA-7474-C99F-1399-99649F622233}"/>
              </a:ext>
            </a:extLst>
          </p:cNvPr>
          <p:cNvSpPr txBox="1"/>
          <p:nvPr/>
        </p:nvSpPr>
        <p:spPr>
          <a:xfrm>
            <a:off x="1753496" y="21533125"/>
            <a:ext cx="1747067" cy="468654"/>
          </a:xfrm>
          <a:prstGeom prst="rect">
            <a:avLst/>
          </a:prstGeom>
        </p:spPr>
        <p:txBody>
          <a:bodyPr lIns="0" tIns="0" rIns="0" bIns="0" rtlCol="0" anchor="t">
            <a:spAutoFit/>
          </a:bodyPr>
          <a:lstStyle/>
          <a:p>
            <a:pPr>
              <a:lnSpc>
                <a:spcPts val="4029"/>
              </a:lnSpc>
            </a:pPr>
            <a:r>
              <a:rPr lang="en-US" sz="2876" b="1" spc="-140" dirty="0">
                <a:solidFill>
                  <a:srgbClr val="03015D"/>
                </a:solidFill>
                <a:latin typeface="Arial" panose="020B0604020202020204" pitchFamily="34" charset="0"/>
                <a:ea typeface="Loew Next Arabic Bold"/>
                <a:cs typeface="Arial" panose="020B0604020202020204" pitchFamily="34" charset="0"/>
                <a:sym typeface="Loew Next Arabic Bold"/>
              </a:rPr>
              <a:t>RESULTS</a:t>
            </a:r>
          </a:p>
        </p:txBody>
      </p:sp>
      <p:sp>
        <p:nvSpPr>
          <p:cNvPr id="34" name="TextBox 44">
            <a:extLst>
              <a:ext uri="{FF2B5EF4-FFF2-40B4-BE49-F238E27FC236}">
                <a16:creationId xmlns:a16="http://schemas.microsoft.com/office/drawing/2014/main" id="{39676EBA-3BE9-EBF0-7D5A-6952D24859BB}"/>
              </a:ext>
            </a:extLst>
          </p:cNvPr>
          <p:cNvSpPr txBox="1"/>
          <p:nvPr/>
        </p:nvSpPr>
        <p:spPr>
          <a:xfrm>
            <a:off x="7581085" y="6298334"/>
            <a:ext cx="2546072" cy="491417"/>
          </a:xfrm>
          <a:prstGeom prst="rect">
            <a:avLst/>
          </a:prstGeom>
        </p:spPr>
        <p:txBody>
          <a:bodyPr lIns="0" tIns="0" rIns="0" bIns="0" rtlCol="0" anchor="t">
            <a:spAutoFit/>
          </a:bodyPr>
          <a:lstStyle/>
          <a:p>
            <a:pPr>
              <a:lnSpc>
                <a:spcPts val="4195"/>
              </a:lnSpc>
            </a:pPr>
            <a:r>
              <a:rPr lang="en-US" sz="2997" b="1" spc="-147" dirty="0">
                <a:solidFill>
                  <a:srgbClr val="03015D"/>
                </a:solidFill>
                <a:latin typeface="Arial" panose="020B0604020202020204" pitchFamily="34" charset="0"/>
                <a:ea typeface="Loew Next Arabic Bold"/>
                <a:cs typeface="Arial" panose="020B0604020202020204" pitchFamily="34" charset="0"/>
                <a:sym typeface="Loew Next Arabic Bold"/>
              </a:rPr>
              <a:t>DISCUSSION</a:t>
            </a:r>
          </a:p>
        </p:txBody>
      </p:sp>
      <p:sp>
        <p:nvSpPr>
          <p:cNvPr id="35" name="TextBox 45">
            <a:extLst>
              <a:ext uri="{FF2B5EF4-FFF2-40B4-BE49-F238E27FC236}">
                <a16:creationId xmlns:a16="http://schemas.microsoft.com/office/drawing/2014/main" id="{D57129B8-9141-2869-F765-52EA7F06BF7D}"/>
              </a:ext>
            </a:extLst>
          </p:cNvPr>
          <p:cNvSpPr txBox="1"/>
          <p:nvPr/>
        </p:nvSpPr>
        <p:spPr>
          <a:xfrm>
            <a:off x="7560395" y="14166753"/>
            <a:ext cx="2769524" cy="491417"/>
          </a:xfrm>
          <a:prstGeom prst="rect">
            <a:avLst/>
          </a:prstGeom>
        </p:spPr>
        <p:txBody>
          <a:bodyPr lIns="0" tIns="0" rIns="0" bIns="0" rtlCol="0" anchor="t">
            <a:spAutoFit/>
          </a:bodyPr>
          <a:lstStyle/>
          <a:p>
            <a:pPr>
              <a:lnSpc>
                <a:spcPts val="4199"/>
              </a:lnSpc>
            </a:pPr>
            <a:r>
              <a:rPr lang="en-US" sz="2997" b="1" spc="-147" dirty="0">
                <a:solidFill>
                  <a:srgbClr val="03015D"/>
                </a:solidFill>
                <a:latin typeface="Arial" panose="020B0604020202020204" pitchFamily="34" charset="0"/>
                <a:ea typeface="Loew Next Arabic Bold"/>
                <a:cs typeface="Arial" panose="020B0604020202020204" pitchFamily="34" charset="0"/>
                <a:sym typeface="Loew Next Arabic Bold"/>
              </a:rPr>
              <a:t>CONCLUSION</a:t>
            </a:r>
          </a:p>
        </p:txBody>
      </p:sp>
      <p:sp>
        <p:nvSpPr>
          <p:cNvPr id="36" name="TextBox 46">
            <a:extLst>
              <a:ext uri="{FF2B5EF4-FFF2-40B4-BE49-F238E27FC236}">
                <a16:creationId xmlns:a16="http://schemas.microsoft.com/office/drawing/2014/main" id="{EA4E1250-3AF1-3452-D0B1-2ADFF3FBF70E}"/>
              </a:ext>
            </a:extLst>
          </p:cNvPr>
          <p:cNvSpPr txBox="1"/>
          <p:nvPr/>
        </p:nvSpPr>
        <p:spPr>
          <a:xfrm>
            <a:off x="7554294" y="24071386"/>
            <a:ext cx="3190328" cy="514500"/>
          </a:xfrm>
          <a:prstGeom prst="rect">
            <a:avLst/>
          </a:prstGeom>
        </p:spPr>
        <p:txBody>
          <a:bodyPr wrap="square" lIns="0" tIns="0" rIns="0" bIns="0" rtlCol="0" anchor="t">
            <a:spAutoFit/>
          </a:bodyPr>
          <a:lstStyle/>
          <a:p>
            <a:pPr>
              <a:lnSpc>
                <a:spcPts val="4380"/>
              </a:lnSpc>
            </a:pPr>
            <a:r>
              <a:rPr lang="en-US" sz="3129" b="1" spc="-155" dirty="0">
                <a:solidFill>
                  <a:srgbClr val="03015D"/>
                </a:solidFill>
                <a:latin typeface="Arial" panose="020B0604020202020204" pitchFamily="34" charset="0"/>
                <a:ea typeface="Loew Next Arabic Bold"/>
                <a:cs typeface="Arial" panose="020B0604020202020204" pitchFamily="34" charset="0"/>
                <a:sym typeface="Loew Next Arabic Bold"/>
              </a:rPr>
              <a:t>REFERENCES</a:t>
            </a:r>
          </a:p>
        </p:txBody>
      </p:sp>
      <p:sp>
        <p:nvSpPr>
          <p:cNvPr id="37" name="TextBox 47">
            <a:extLst>
              <a:ext uri="{FF2B5EF4-FFF2-40B4-BE49-F238E27FC236}">
                <a16:creationId xmlns:a16="http://schemas.microsoft.com/office/drawing/2014/main" id="{D6400324-E06C-DD41-0256-A76673A4B8E0}"/>
              </a:ext>
            </a:extLst>
          </p:cNvPr>
          <p:cNvSpPr txBox="1"/>
          <p:nvPr/>
        </p:nvSpPr>
        <p:spPr>
          <a:xfrm>
            <a:off x="7559055" y="24933133"/>
            <a:ext cx="5067237" cy="4336893"/>
          </a:xfrm>
          <a:prstGeom prst="rect">
            <a:avLst/>
          </a:prstGeom>
        </p:spPr>
        <p:txBody>
          <a:bodyPr lIns="0" tIns="0" rIns="0" bIns="0" rtlCol="0" anchor="t">
            <a:spAutoFit/>
          </a:bodyPr>
          <a:lstStyle/>
          <a:p>
            <a:pPr>
              <a:lnSpc>
                <a:spcPts val="1988"/>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References: </a:t>
            </a: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amount of text you have. </a:t>
            </a:r>
          </a:p>
          <a:p>
            <a:pPr>
              <a:lnSpc>
                <a:spcPts val="1988"/>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Reference style should be APA Style:</a:t>
            </a:r>
          </a:p>
          <a:p>
            <a:pPr>
              <a:lnSpc>
                <a:spcPts val="1988"/>
              </a:lnSpc>
            </a:pPr>
            <a:r>
              <a:rPr lang="en-US" sz="1600" dirty="0">
                <a:solidFill>
                  <a:srgbClr val="000000"/>
                </a:solidFill>
                <a:latin typeface="Arial" panose="020B0604020202020204" pitchFamily="34" charset="0"/>
                <a:ea typeface="Canva Sans"/>
                <a:cs typeface="Arial" panose="020B0604020202020204" pitchFamily="34" charset="0"/>
                <a:sym typeface="Canva Sans"/>
              </a:rPr>
              <a:t>Smith, J. D., &amp; Johnson, A. B. (Year). Title of the article. Journal Name, Volume(Issue), Page range. DOI or URL</a:t>
            </a:r>
          </a:p>
          <a:p>
            <a:pPr>
              <a:lnSpc>
                <a:spcPts val="1988"/>
              </a:lnSpc>
            </a:pPr>
            <a:r>
              <a:rPr lang="en-US" sz="1600" b="1" dirty="0">
                <a:solidFill>
                  <a:srgbClr val="000000"/>
                </a:solidFill>
                <a:latin typeface="Arial" panose="020B0604020202020204" pitchFamily="34" charset="0"/>
                <a:ea typeface="Canva Sans Bold"/>
                <a:cs typeface="Arial" panose="020B0604020202020204" pitchFamily="34" charset="0"/>
                <a:sym typeface="Canva Sans Bold"/>
              </a:rPr>
              <a:t>Example</a:t>
            </a:r>
            <a:r>
              <a:rPr lang="en-US" sz="1600" dirty="0">
                <a:solidFill>
                  <a:srgbClr val="000000"/>
                </a:solidFill>
                <a:latin typeface="Arial" panose="020B0604020202020204" pitchFamily="34" charset="0"/>
                <a:ea typeface="Canva Sans"/>
                <a:cs typeface="Arial" panose="020B0604020202020204" pitchFamily="34" charset="0"/>
                <a:sym typeface="Canva Sans"/>
              </a:rPr>
              <a:t>: Smith, J. D., &amp; Johnson, A. B. (2020). The impact of climate change on biodiversity. Environmental Science, 12(3), 45-58. https://</a:t>
            </a:r>
            <a:r>
              <a:rPr lang="en-US" sz="1600" dirty="0" err="1">
                <a:solidFill>
                  <a:srgbClr val="000000"/>
                </a:solidFill>
                <a:latin typeface="Arial" panose="020B0604020202020204" pitchFamily="34" charset="0"/>
                <a:ea typeface="Canva Sans"/>
                <a:cs typeface="Arial" panose="020B0604020202020204" pitchFamily="34" charset="0"/>
                <a:sym typeface="Canva Sans"/>
              </a:rPr>
              <a:t>doi.org</a:t>
            </a:r>
            <a:r>
              <a:rPr lang="en-US" sz="1600" dirty="0">
                <a:solidFill>
                  <a:srgbClr val="000000"/>
                </a:solidFill>
                <a:latin typeface="Arial" panose="020B0604020202020204" pitchFamily="34" charset="0"/>
                <a:ea typeface="Canva Sans"/>
                <a:cs typeface="Arial" panose="020B0604020202020204" pitchFamily="34" charset="0"/>
                <a:sym typeface="Canva Sans"/>
              </a:rPr>
              <a:t>/10.1234/</a:t>
            </a:r>
            <a:r>
              <a:rPr lang="en-US" sz="1600" dirty="0" err="1">
                <a:solidFill>
                  <a:srgbClr val="000000"/>
                </a:solidFill>
                <a:latin typeface="Arial" panose="020B0604020202020204" pitchFamily="34" charset="0"/>
                <a:ea typeface="Canva Sans"/>
                <a:cs typeface="Arial" panose="020B0604020202020204" pitchFamily="34" charset="0"/>
                <a:sym typeface="Canva Sans"/>
              </a:rPr>
              <a:t>abcd</a:t>
            </a:r>
            <a:endParaRPr lang="en-US" sz="1600" dirty="0">
              <a:solidFill>
                <a:srgbClr val="000000"/>
              </a:solidFill>
              <a:latin typeface="Arial" panose="020B0604020202020204" pitchFamily="34" charset="0"/>
              <a:ea typeface="Canva Sans"/>
              <a:cs typeface="Arial" panose="020B0604020202020204" pitchFamily="34" charset="0"/>
              <a:sym typeface="Canva Sans"/>
            </a:endParaRPr>
          </a:p>
          <a:p>
            <a:pPr>
              <a:lnSpc>
                <a:spcPts val="1988"/>
              </a:lnSpc>
            </a:pPr>
            <a:endParaRPr lang="en-US" sz="1600" dirty="0">
              <a:solidFill>
                <a:srgbClr val="000000"/>
              </a:solidFill>
              <a:latin typeface="Arial" panose="020B0604020202020204" pitchFamily="34" charset="0"/>
              <a:ea typeface="Canva Sans"/>
              <a:cs typeface="Arial" panose="020B0604020202020204" pitchFamily="34" charset="0"/>
              <a:sym typeface="Canva Sans"/>
            </a:endParaRPr>
          </a:p>
          <a:p>
            <a:pPr>
              <a:lnSpc>
                <a:spcPts val="1988"/>
              </a:lnSpc>
            </a:pP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amount of text you have. </a:t>
            </a:r>
          </a:p>
          <a:p>
            <a:pPr>
              <a:lnSpc>
                <a:spcPts val="1988"/>
              </a:lnSpc>
            </a:pPr>
            <a:r>
              <a:rPr lang="en-US" sz="1600" dirty="0">
                <a:solidFill>
                  <a:srgbClr val="000000"/>
                </a:solidFill>
                <a:latin typeface="Arial" panose="020B0604020202020204" pitchFamily="34" charset="0"/>
                <a:ea typeface="Canva Sans"/>
                <a:cs typeface="Arial" panose="020B0604020202020204" pitchFamily="34" charset="0"/>
                <a:sym typeface="Canva Sans"/>
              </a:rPr>
              <a:t>Reference style should be APA Style:</a:t>
            </a:r>
          </a:p>
          <a:p>
            <a:pPr>
              <a:lnSpc>
                <a:spcPts val="1988"/>
              </a:lnSpc>
            </a:pPr>
            <a:r>
              <a:rPr lang="en-US" sz="1600" dirty="0">
                <a:solidFill>
                  <a:srgbClr val="000000"/>
                </a:solidFill>
                <a:latin typeface="Arial" panose="020B0604020202020204" pitchFamily="34" charset="0"/>
                <a:ea typeface="Canva Sans"/>
                <a:cs typeface="Arial" panose="020B0604020202020204" pitchFamily="34" charset="0"/>
                <a:sym typeface="Canva Sans"/>
              </a:rPr>
              <a:t>Smith, J. D., &amp; Johnson, A. B. (Year). Title of the article. Journal Name, Volume(Issue), Page range. DOI or URL</a:t>
            </a:r>
          </a:p>
          <a:p>
            <a:pPr>
              <a:lnSpc>
                <a:spcPts val="1988"/>
              </a:lnSpc>
            </a:pPr>
            <a:r>
              <a:rPr lang="en-US" sz="1600" dirty="0">
                <a:solidFill>
                  <a:srgbClr val="000000"/>
                </a:solidFill>
                <a:latin typeface="Arial" panose="020B0604020202020204" pitchFamily="34" charset="0"/>
                <a:ea typeface="Canva Sans"/>
                <a:cs typeface="Arial" panose="020B0604020202020204" pitchFamily="34" charset="0"/>
                <a:sym typeface="Canva Sans"/>
              </a:rPr>
              <a:t>Example: Smith, J. D., &amp; Johnson, A. B. (2020). The impact of climate change on biodiversity. Environmental Science, 12(3), 45-58. https://</a:t>
            </a:r>
            <a:r>
              <a:rPr lang="en-US" sz="1600" dirty="0" err="1">
                <a:solidFill>
                  <a:srgbClr val="000000"/>
                </a:solidFill>
                <a:latin typeface="Arial" panose="020B0604020202020204" pitchFamily="34" charset="0"/>
                <a:ea typeface="Canva Sans"/>
                <a:cs typeface="Arial" panose="020B0604020202020204" pitchFamily="34" charset="0"/>
                <a:sym typeface="Canva Sans"/>
              </a:rPr>
              <a:t>doi.org</a:t>
            </a:r>
            <a:r>
              <a:rPr lang="en-US" sz="1600" dirty="0">
                <a:solidFill>
                  <a:srgbClr val="000000"/>
                </a:solidFill>
                <a:latin typeface="Arial" panose="020B0604020202020204" pitchFamily="34" charset="0"/>
                <a:ea typeface="Canva Sans"/>
                <a:cs typeface="Arial" panose="020B0604020202020204" pitchFamily="34" charset="0"/>
                <a:sym typeface="Canva Sans"/>
              </a:rPr>
              <a:t>/10.1234/</a:t>
            </a:r>
            <a:r>
              <a:rPr lang="en-US" sz="1600" dirty="0" err="1">
                <a:solidFill>
                  <a:srgbClr val="000000"/>
                </a:solidFill>
                <a:latin typeface="Arial" panose="020B0604020202020204" pitchFamily="34" charset="0"/>
                <a:ea typeface="Canva Sans"/>
                <a:cs typeface="Arial" panose="020B0604020202020204" pitchFamily="34" charset="0"/>
                <a:sym typeface="Canva Sans"/>
              </a:rPr>
              <a:t>abcd</a:t>
            </a:r>
            <a:endParaRPr lang="en-US" sz="1600"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38" name="TextBox 48">
            <a:extLst>
              <a:ext uri="{FF2B5EF4-FFF2-40B4-BE49-F238E27FC236}">
                <a16:creationId xmlns:a16="http://schemas.microsoft.com/office/drawing/2014/main" id="{BEBAE4EB-7E46-5DAB-424C-F7FDBE508EA7}"/>
              </a:ext>
            </a:extLst>
          </p:cNvPr>
          <p:cNvSpPr txBox="1"/>
          <p:nvPr/>
        </p:nvSpPr>
        <p:spPr>
          <a:xfrm>
            <a:off x="7582875" y="7032734"/>
            <a:ext cx="4996573" cy="613566"/>
          </a:xfrm>
          <a:prstGeom prst="rect">
            <a:avLst/>
          </a:prstGeom>
        </p:spPr>
        <p:txBody>
          <a:bodyPr lIns="0" tIns="0" rIns="0" bIns="0" rtlCol="0" anchor="t">
            <a:spAutoFit/>
          </a:bodyPr>
          <a:lstStyle/>
          <a:p>
            <a:pPr>
              <a:lnSpc>
                <a:spcPts val="2517"/>
              </a:lnSpc>
            </a:pPr>
            <a:r>
              <a:rPr lang="en-US" sz="14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amount of text you have.</a:t>
            </a:r>
          </a:p>
        </p:txBody>
      </p:sp>
      <p:sp>
        <p:nvSpPr>
          <p:cNvPr id="39" name="TextBox 49">
            <a:extLst>
              <a:ext uri="{FF2B5EF4-FFF2-40B4-BE49-F238E27FC236}">
                <a16:creationId xmlns:a16="http://schemas.microsoft.com/office/drawing/2014/main" id="{6C400EAF-AEA1-A337-5283-70B719952961}"/>
              </a:ext>
            </a:extLst>
          </p:cNvPr>
          <p:cNvSpPr txBox="1"/>
          <p:nvPr/>
        </p:nvSpPr>
        <p:spPr>
          <a:xfrm>
            <a:off x="7660252" y="7649766"/>
            <a:ext cx="1502582" cy="143629"/>
          </a:xfrm>
          <a:prstGeom prst="rect">
            <a:avLst/>
          </a:prstGeom>
        </p:spPr>
        <p:txBody>
          <a:bodyPr lIns="0" tIns="0" rIns="0" bIns="0" rtlCol="0" anchor="t">
            <a:spAutoFit/>
          </a:bodyPr>
          <a:lstStyle/>
          <a:p>
            <a:pPr>
              <a:lnSpc>
                <a:spcPts val="1168"/>
              </a:lnSpc>
            </a:pPr>
            <a:r>
              <a:rPr lang="en-US" sz="835" b="1" u="sng" dirty="0">
                <a:solidFill>
                  <a:srgbClr val="000000"/>
                </a:solidFill>
                <a:latin typeface="Arial" panose="020B0604020202020204" pitchFamily="34" charset="0"/>
                <a:ea typeface="Telegraf Bold"/>
                <a:cs typeface="Arial" panose="020B0604020202020204" pitchFamily="34" charset="0"/>
                <a:sym typeface="Telegraf Bold"/>
              </a:rPr>
              <a:t>ABOVE THE GRAPH</a:t>
            </a:r>
          </a:p>
        </p:txBody>
      </p:sp>
      <p:sp>
        <p:nvSpPr>
          <p:cNvPr id="40" name="TextBox 50">
            <a:extLst>
              <a:ext uri="{FF2B5EF4-FFF2-40B4-BE49-F238E27FC236}">
                <a16:creationId xmlns:a16="http://schemas.microsoft.com/office/drawing/2014/main" id="{BE9F81E6-CC8A-3696-C71B-F363673BD8F0}"/>
              </a:ext>
            </a:extLst>
          </p:cNvPr>
          <p:cNvSpPr txBox="1"/>
          <p:nvPr/>
        </p:nvSpPr>
        <p:spPr>
          <a:xfrm>
            <a:off x="7581085" y="20399721"/>
            <a:ext cx="4298196" cy="491417"/>
          </a:xfrm>
          <a:prstGeom prst="rect">
            <a:avLst/>
          </a:prstGeom>
        </p:spPr>
        <p:txBody>
          <a:bodyPr lIns="0" tIns="0" rIns="0" bIns="0" rtlCol="0" anchor="t">
            <a:spAutoFit/>
          </a:bodyPr>
          <a:lstStyle/>
          <a:p>
            <a:pPr>
              <a:lnSpc>
                <a:spcPts val="4199"/>
              </a:lnSpc>
            </a:pPr>
            <a:r>
              <a:rPr lang="en-US" sz="2997" b="1" spc="-147" dirty="0">
                <a:solidFill>
                  <a:srgbClr val="03015D"/>
                </a:solidFill>
                <a:latin typeface="Arial" panose="020B0604020202020204" pitchFamily="34" charset="0"/>
                <a:ea typeface="Loew Next Arabic Bold"/>
                <a:cs typeface="Arial" panose="020B0604020202020204" pitchFamily="34" charset="0"/>
                <a:sym typeface="Loew Next Arabic Bold"/>
              </a:rPr>
              <a:t>ACKNOWLEDGEMENT</a:t>
            </a:r>
          </a:p>
        </p:txBody>
      </p:sp>
      <p:sp>
        <p:nvSpPr>
          <p:cNvPr id="41" name="TextBox 51">
            <a:extLst>
              <a:ext uri="{FF2B5EF4-FFF2-40B4-BE49-F238E27FC236}">
                <a16:creationId xmlns:a16="http://schemas.microsoft.com/office/drawing/2014/main" id="{0135AC93-AD38-B64D-894A-9FE00D56755F}"/>
              </a:ext>
            </a:extLst>
          </p:cNvPr>
          <p:cNvSpPr txBox="1"/>
          <p:nvPr/>
        </p:nvSpPr>
        <p:spPr>
          <a:xfrm>
            <a:off x="7582875" y="21279027"/>
            <a:ext cx="5029855" cy="1569532"/>
          </a:xfrm>
          <a:prstGeom prst="rect">
            <a:avLst/>
          </a:prstGeom>
        </p:spPr>
        <p:txBody>
          <a:bodyPr lIns="0" tIns="0" rIns="0" bIns="0" rtlCol="0" anchor="t">
            <a:spAutoFit/>
          </a:bodyPr>
          <a:lstStyle/>
          <a:p>
            <a:pPr>
              <a:lnSpc>
                <a:spcPts val="2517"/>
              </a:lnSpc>
            </a:pPr>
            <a:r>
              <a:rPr lang="en-US" sz="1600" dirty="0">
                <a:solidFill>
                  <a:srgbClr val="000000"/>
                </a:solidFill>
                <a:latin typeface="Arial" panose="020B0604020202020204" pitchFamily="34" charset="0"/>
                <a:ea typeface="Canva Sans"/>
                <a:cs typeface="Arial" panose="020B0604020202020204" pitchFamily="34" charset="0"/>
                <a:sym typeface="Canva Sans"/>
              </a:rPr>
              <a:t>Font size may vary depending on the font style and the amount of text you have. Font size may vary depending on the font style and the amount of text you have. Font size may vary depending on the font style and the amount of text you have. </a:t>
            </a:r>
          </a:p>
        </p:txBody>
      </p:sp>
      <p:sp>
        <p:nvSpPr>
          <p:cNvPr id="42" name="TextBox 52">
            <a:extLst>
              <a:ext uri="{FF2B5EF4-FFF2-40B4-BE49-F238E27FC236}">
                <a16:creationId xmlns:a16="http://schemas.microsoft.com/office/drawing/2014/main" id="{30C1B7DE-7DC7-5B0D-F6D6-827A0062CC1A}"/>
              </a:ext>
            </a:extLst>
          </p:cNvPr>
          <p:cNvSpPr txBox="1"/>
          <p:nvPr/>
        </p:nvSpPr>
        <p:spPr>
          <a:xfrm>
            <a:off x="1762064" y="2334805"/>
            <a:ext cx="2892923" cy="615553"/>
          </a:xfrm>
          <a:prstGeom prst="rect">
            <a:avLst/>
          </a:prstGeom>
        </p:spPr>
        <p:txBody>
          <a:bodyPr lIns="0" tIns="0" rIns="0" bIns="0" rtlCol="0" anchor="t">
            <a:spAutoFit/>
          </a:bodyPr>
          <a:lstStyle/>
          <a:p>
            <a:pPr>
              <a:lnSpc>
                <a:spcPts val="1606"/>
              </a:lnSpc>
            </a:pPr>
            <a:r>
              <a:rPr lang="en-US" sz="1410" b="1" spc="102" dirty="0">
                <a:solidFill>
                  <a:srgbClr val="FFFFFF"/>
                </a:solidFill>
                <a:latin typeface="Segoe UI Semibold" panose="020B0502040204020203" pitchFamily="34" charset="0"/>
                <a:ea typeface="League Spartan"/>
                <a:cs typeface="Segoe UI Semibold" panose="020B0502040204020203" pitchFamily="34" charset="0"/>
                <a:sym typeface="League Spartan"/>
              </a:rPr>
              <a:t>IBCM 2025: INTERNATIONAL BIOLOGICAL CONFERENCE IN MONGOLIA</a:t>
            </a:r>
          </a:p>
        </p:txBody>
      </p:sp>
      <p:sp>
        <p:nvSpPr>
          <p:cNvPr id="45" name="TextBox 64">
            <a:extLst>
              <a:ext uri="{FF2B5EF4-FFF2-40B4-BE49-F238E27FC236}">
                <a16:creationId xmlns:a16="http://schemas.microsoft.com/office/drawing/2014/main" id="{8A3C7220-607C-5F14-48DF-0F810ED3A98B}"/>
              </a:ext>
            </a:extLst>
          </p:cNvPr>
          <p:cNvSpPr txBox="1"/>
          <p:nvPr/>
        </p:nvSpPr>
        <p:spPr>
          <a:xfrm>
            <a:off x="1769343" y="6304926"/>
            <a:ext cx="2208379" cy="491417"/>
          </a:xfrm>
          <a:prstGeom prst="rect">
            <a:avLst/>
          </a:prstGeom>
        </p:spPr>
        <p:txBody>
          <a:bodyPr lIns="0" tIns="0" rIns="0" bIns="0" rtlCol="0" anchor="t">
            <a:spAutoFit/>
          </a:bodyPr>
          <a:lstStyle/>
          <a:p>
            <a:pPr>
              <a:lnSpc>
                <a:spcPts val="4195"/>
              </a:lnSpc>
            </a:pPr>
            <a:r>
              <a:rPr lang="en-US" sz="2997" b="1" spc="-147" dirty="0">
                <a:solidFill>
                  <a:srgbClr val="03015D"/>
                </a:solidFill>
                <a:latin typeface="Arial" panose="020B0604020202020204" pitchFamily="34" charset="0"/>
                <a:ea typeface="Loew Next Arabic Bold"/>
                <a:cs typeface="Arial" panose="020B0604020202020204" pitchFamily="34" charset="0"/>
                <a:sym typeface="Loew Next Arabic Bold"/>
              </a:rPr>
              <a:t>ABSTRACT</a:t>
            </a:r>
          </a:p>
        </p:txBody>
      </p:sp>
      <p:sp>
        <p:nvSpPr>
          <p:cNvPr id="46" name="TextBox 69">
            <a:extLst>
              <a:ext uri="{FF2B5EF4-FFF2-40B4-BE49-F238E27FC236}">
                <a16:creationId xmlns:a16="http://schemas.microsoft.com/office/drawing/2014/main" id="{4C2915C0-32B4-F0D9-EF90-1E079964A529}"/>
              </a:ext>
            </a:extLst>
          </p:cNvPr>
          <p:cNvSpPr txBox="1"/>
          <p:nvPr/>
        </p:nvSpPr>
        <p:spPr>
          <a:xfrm>
            <a:off x="1762064" y="11011780"/>
            <a:ext cx="3005811" cy="491417"/>
          </a:xfrm>
          <a:prstGeom prst="rect">
            <a:avLst/>
          </a:prstGeom>
        </p:spPr>
        <p:txBody>
          <a:bodyPr lIns="0" tIns="0" rIns="0" bIns="0" rtlCol="0" anchor="t">
            <a:spAutoFit/>
          </a:bodyPr>
          <a:lstStyle/>
          <a:p>
            <a:pPr>
              <a:lnSpc>
                <a:spcPts val="4195"/>
              </a:lnSpc>
            </a:pPr>
            <a:r>
              <a:rPr lang="en-US" sz="2997" b="1" spc="-147" dirty="0">
                <a:solidFill>
                  <a:srgbClr val="03015D"/>
                </a:solidFill>
                <a:latin typeface="Arial" panose="020B0604020202020204" pitchFamily="34" charset="0"/>
                <a:ea typeface="Loew Next Arabic Bold"/>
                <a:cs typeface="Arial" panose="020B0604020202020204" pitchFamily="34" charset="0"/>
                <a:sym typeface="Loew Next Arabic Bold"/>
              </a:rPr>
              <a:t>INTRODUCTION</a:t>
            </a:r>
          </a:p>
        </p:txBody>
      </p:sp>
      <p:sp>
        <p:nvSpPr>
          <p:cNvPr id="47" name="TextBox 74">
            <a:extLst>
              <a:ext uri="{FF2B5EF4-FFF2-40B4-BE49-F238E27FC236}">
                <a16:creationId xmlns:a16="http://schemas.microsoft.com/office/drawing/2014/main" id="{979C16F7-B583-3C89-71C3-99798AD71B68}"/>
              </a:ext>
            </a:extLst>
          </p:cNvPr>
          <p:cNvSpPr txBox="1"/>
          <p:nvPr/>
        </p:nvSpPr>
        <p:spPr>
          <a:xfrm>
            <a:off x="1765641" y="15882519"/>
            <a:ext cx="1993929" cy="491417"/>
          </a:xfrm>
          <a:prstGeom prst="rect">
            <a:avLst/>
          </a:prstGeom>
        </p:spPr>
        <p:txBody>
          <a:bodyPr lIns="0" tIns="0" rIns="0" bIns="0" rtlCol="0" anchor="t">
            <a:spAutoFit/>
          </a:bodyPr>
          <a:lstStyle/>
          <a:p>
            <a:pPr>
              <a:lnSpc>
                <a:spcPts val="4195"/>
              </a:lnSpc>
            </a:pPr>
            <a:r>
              <a:rPr lang="en-US" sz="2997" b="1" spc="-147" dirty="0">
                <a:solidFill>
                  <a:srgbClr val="03015D"/>
                </a:solidFill>
                <a:latin typeface="Arial" panose="020B0604020202020204" pitchFamily="34" charset="0"/>
                <a:ea typeface="Loew Next Arabic Bold"/>
                <a:cs typeface="Arial" panose="020B0604020202020204" pitchFamily="34" charset="0"/>
                <a:sym typeface="Loew Next Arabic Bold"/>
              </a:rPr>
              <a:t>METHODS</a:t>
            </a:r>
          </a:p>
        </p:txBody>
      </p:sp>
      <p:pic>
        <p:nvPicPr>
          <p:cNvPr id="48" name="Picture 47" descr="A blue triangle with a bird and a dna strand&#10;&#10;AI-generated content may be incorrect.">
            <a:extLst>
              <a:ext uri="{FF2B5EF4-FFF2-40B4-BE49-F238E27FC236}">
                <a16:creationId xmlns:a16="http://schemas.microsoft.com/office/drawing/2014/main" id="{9D29CED9-EA70-45ED-0933-8FF6AAE94377}"/>
              </a:ext>
            </a:extLst>
          </p:cNvPr>
          <p:cNvPicPr>
            <a:picLocks noChangeAspect="1"/>
          </p:cNvPicPr>
          <p:nvPr/>
        </p:nvPicPr>
        <p:blipFill>
          <a:blip r:embed="rId5">
            <a:extLst>
              <a:ext uri="{28A0092B-C50C-407E-A947-70E740481C1C}">
                <a14:useLocalDpi xmlns:a14="http://schemas.microsoft.com/office/drawing/2010/main" val="0"/>
              </a:ext>
            </a:extLst>
          </a:blip>
          <a:srcRect l="8674" t="5520" r="8290" b="82122"/>
          <a:stretch>
            <a:fillRect/>
          </a:stretch>
        </p:blipFill>
        <p:spPr>
          <a:xfrm>
            <a:off x="4753117" y="1793196"/>
            <a:ext cx="4877029" cy="1633129"/>
          </a:xfrm>
          <a:prstGeom prst="rect">
            <a:avLst/>
          </a:prstGeom>
        </p:spPr>
      </p:pic>
      <p:pic>
        <p:nvPicPr>
          <p:cNvPr id="49" name="Picture 48" descr="A screenshot of a website&#10;&#10;AI-generated content may be incorrect.">
            <a:extLst>
              <a:ext uri="{FF2B5EF4-FFF2-40B4-BE49-F238E27FC236}">
                <a16:creationId xmlns:a16="http://schemas.microsoft.com/office/drawing/2014/main" id="{67508929-17F2-4B99-DD7D-A8F1E54DF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3396" y="26085353"/>
            <a:ext cx="4743820" cy="3211960"/>
          </a:xfrm>
          <a:prstGeom prst="rect">
            <a:avLst/>
          </a:prstGeom>
          <a:ln>
            <a:noFill/>
          </a:ln>
          <a:effectLst>
            <a:outerShdw blurRad="292100" dist="139700" dir="2700000" algn="tl" rotWithShape="0">
              <a:srgbClr val="333333">
                <a:alpha val="65000"/>
              </a:srgbClr>
            </a:outerShdw>
          </a:effectLst>
        </p:spPr>
      </p:pic>
      <p:grpSp>
        <p:nvGrpSpPr>
          <p:cNvPr id="50" name="Group 54">
            <a:extLst>
              <a:ext uri="{FF2B5EF4-FFF2-40B4-BE49-F238E27FC236}">
                <a16:creationId xmlns:a16="http://schemas.microsoft.com/office/drawing/2014/main" id="{1BD3BE21-CB8F-16A5-48C8-5FB836F8A834}"/>
              </a:ext>
            </a:extLst>
          </p:cNvPr>
          <p:cNvGrpSpPr/>
          <p:nvPr/>
        </p:nvGrpSpPr>
        <p:grpSpPr>
          <a:xfrm>
            <a:off x="11256460" y="4783149"/>
            <a:ext cx="1485635" cy="804965"/>
            <a:chOff x="0" y="0"/>
            <a:chExt cx="3962275" cy="2146888"/>
          </a:xfrm>
        </p:grpSpPr>
        <p:sp>
          <p:nvSpPr>
            <p:cNvPr id="51" name="Freeform 55">
              <a:extLst>
                <a:ext uri="{FF2B5EF4-FFF2-40B4-BE49-F238E27FC236}">
                  <a16:creationId xmlns:a16="http://schemas.microsoft.com/office/drawing/2014/main" id="{6F47291A-ABF5-C976-F836-72A042C7C533}"/>
                </a:ext>
              </a:extLst>
            </p:cNvPr>
            <p:cNvSpPr/>
            <p:nvPr/>
          </p:nvSpPr>
          <p:spPr>
            <a:xfrm>
              <a:off x="0" y="0"/>
              <a:ext cx="3962273" cy="2146935"/>
            </a:xfrm>
            <a:custGeom>
              <a:avLst/>
              <a:gdLst/>
              <a:ahLst/>
              <a:cxnLst/>
              <a:rect l="l" t="t" r="r" b="b"/>
              <a:pathLst>
                <a:path w="3962273" h="2146935">
                  <a:moveTo>
                    <a:pt x="0" y="0"/>
                  </a:moveTo>
                  <a:lnTo>
                    <a:pt x="3962273" y="0"/>
                  </a:lnTo>
                  <a:lnTo>
                    <a:pt x="3962273" y="2146935"/>
                  </a:lnTo>
                  <a:lnTo>
                    <a:pt x="0" y="2146935"/>
                  </a:lnTo>
                  <a:lnTo>
                    <a:pt x="0" y="0"/>
                  </a:lnTo>
                  <a:close/>
                </a:path>
              </a:pathLst>
            </a:custGeom>
            <a:blipFill>
              <a:blip r:embed="rId7"/>
              <a:stretch>
                <a:fillRect t="-19209" b="-19207"/>
              </a:stretch>
            </a:blipFill>
          </p:spPr>
          <p:txBody>
            <a:bodyPr/>
            <a:lstStyle/>
            <a:p>
              <a:endParaRPr lang="en-MN" sz="6803"/>
            </a:p>
          </p:txBody>
        </p:sp>
      </p:grpSp>
      <p:grpSp>
        <p:nvGrpSpPr>
          <p:cNvPr id="52" name="Group 56">
            <a:extLst>
              <a:ext uri="{FF2B5EF4-FFF2-40B4-BE49-F238E27FC236}">
                <a16:creationId xmlns:a16="http://schemas.microsoft.com/office/drawing/2014/main" id="{3D736A3D-FA62-551B-4E99-D22A677F7050}"/>
              </a:ext>
            </a:extLst>
          </p:cNvPr>
          <p:cNvGrpSpPr/>
          <p:nvPr/>
        </p:nvGrpSpPr>
        <p:grpSpPr>
          <a:xfrm>
            <a:off x="1693556" y="4780768"/>
            <a:ext cx="1457104" cy="809727"/>
            <a:chOff x="0" y="0"/>
            <a:chExt cx="3886179" cy="2159588"/>
          </a:xfrm>
        </p:grpSpPr>
        <p:sp>
          <p:nvSpPr>
            <p:cNvPr id="53" name="Freeform 57">
              <a:extLst>
                <a:ext uri="{FF2B5EF4-FFF2-40B4-BE49-F238E27FC236}">
                  <a16:creationId xmlns:a16="http://schemas.microsoft.com/office/drawing/2014/main" id="{7AAA4940-0759-3EB7-8E34-8D5195EF0446}"/>
                </a:ext>
              </a:extLst>
            </p:cNvPr>
            <p:cNvSpPr/>
            <p:nvPr/>
          </p:nvSpPr>
          <p:spPr>
            <a:xfrm>
              <a:off x="6350" y="6350"/>
              <a:ext cx="3873500" cy="2146935"/>
            </a:xfrm>
            <a:custGeom>
              <a:avLst/>
              <a:gdLst/>
              <a:ahLst/>
              <a:cxnLst/>
              <a:rect l="l" t="t" r="r" b="b"/>
              <a:pathLst>
                <a:path w="3873500" h="2146935">
                  <a:moveTo>
                    <a:pt x="0" y="0"/>
                  </a:moveTo>
                  <a:lnTo>
                    <a:pt x="3873500" y="0"/>
                  </a:lnTo>
                  <a:lnTo>
                    <a:pt x="3873500" y="2146935"/>
                  </a:lnTo>
                  <a:lnTo>
                    <a:pt x="0" y="2146935"/>
                  </a:lnTo>
                  <a:lnTo>
                    <a:pt x="0" y="0"/>
                  </a:lnTo>
                  <a:close/>
                </a:path>
              </a:pathLst>
            </a:custGeom>
            <a:blipFill>
              <a:blip r:embed="rId8"/>
              <a:stretch>
                <a:fillRect l="-163" t="-40506" r="-163" b="-40504"/>
              </a:stretch>
            </a:blipFill>
          </p:spPr>
          <p:txBody>
            <a:bodyPr/>
            <a:lstStyle/>
            <a:p>
              <a:endParaRPr lang="en-MN" sz="6803" dirty="0"/>
            </a:p>
          </p:txBody>
        </p:sp>
        <p:sp>
          <p:nvSpPr>
            <p:cNvPr id="54" name="Freeform 58">
              <a:extLst>
                <a:ext uri="{FF2B5EF4-FFF2-40B4-BE49-F238E27FC236}">
                  <a16:creationId xmlns:a16="http://schemas.microsoft.com/office/drawing/2014/main" id="{79605379-209A-9130-D980-C04FF584EDC3}"/>
                </a:ext>
              </a:extLst>
            </p:cNvPr>
            <p:cNvSpPr/>
            <p:nvPr/>
          </p:nvSpPr>
          <p:spPr>
            <a:xfrm>
              <a:off x="0" y="0"/>
              <a:ext cx="3886200" cy="2159635"/>
            </a:xfrm>
            <a:custGeom>
              <a:avLst/>
              <a:gdLst/>
              <a:ahLst/>
              <a:cxnLst/>
              <a:rect l="l" t="t" r="r" b="b"/>
              <a:pathLst>
                <a:path w="3886200" h="2159635">
                  <a:moveTo>
                    <a:pt x="6350" y="0"/>
                  </a:moveTo>
                  <a:lnTo>
                    <a:pt x="3879850" y="0"/>
                  </a:lnTo>
                  <a:cubicBezTo>
                    <a:pt x="3883406" y="0"/>
                    <a:pt x="3886200" y="2794"/>
                    <a:pt x="3886200" y="6350"/>
                  </a:cubicBezTo>
                  <a:lnTo>
                    <a:pt x="3886200" y="2153285"/>
                  </a:lnTo>
                  <a:cubicBezTo>
                    <a:pt x="3886200" y="2156841"/>
                    <a:pt x="3883406" y="2159635"/>
                    <a:pt x="3879850" y="2159635"/>
                  </a:cubicBezTo>
                  <a:lnTo>
                    <a:pt x="6350" y="2159635"/>
                  </a:lnTo>
                  <a:cubicBezTo>
                    <a:pt x="2794" y="2159635"/>
                    <a:pt x="0" y="2156841"/>
                    <a:pt x="0" y="2153285"/>
                  </a:cubicBezTo>
                  <a:lnTo>
                    <a:pt x="0" y="6350"/>
                  </a:lnTo>
                  <a:cubicBezTo>
                    <a:pt x="0" y="2794"/>
                    <a:pt x="2794" y="0"/>
                    <a:pt x="6350" y="0"/>
                  </a:cubicBezTo>
                  <a:moveTo>
                    <a:pt x="6350" y="12700"/>
                  </a:moveTo>
                  <a:lnTo>
                    <a:pt x="6350" y="6350"/>
                  </a:lnTo>
                  <a:lnTo>
                    <a:pt x="12700" y="6350"/>
                  </a:lnTo>
                  <a:lnTo>
                    <a:pt x="12700" y="2153285"/>
                  </a:lnTo>
                  <a:lnTo>
                    <a:pt x="6350" y="2153285"/>
                  </a:lnTo>
                  <a:lnTo>
                    <a:pt x="6350" y="2146935"/>
                  </a:lnTo>
                  <a:lnTo>
                    <a:pt x="3879850" y="2146935"/>
                  </a:lnTo>
                  <a:lnTo>
                    <a:pt x="3879850" y="2153285"/>
                  </a:lnTo>
                  <a:lnTo>
                    <a:pt x="3873500" y="2153285"/>
                  </a:lnTo>
                  <a:lnTo>
                    <a:pt x="3873500" y="6350"/>
                  </a:lnTo>
                  <a:lnTo>
                    <a:pt x="3879850" y="6350"/>
                  </a:lnTo>
                  <a:lnTo>
                    <a:pt x="3879850" y="12700"/>
                  </a:lnTo>
                  <a:lnTo>
                    <a:pt x="6350" y="12700"/>
                  </a:lnTo>
                  <a:close/>
                </a:path>
              </a:pathLst>
            </a:custGeom>
            <a:solidFill>
              <a:srgbClr val="D9D9D9"/>
            </a:solidFill>
          </p:spPr>
          <p:txBody>
            <a:bodyPr/>
            <a:lstStyle/>
            <a:p>
              <a:endParaRPr lang="en-MN" sz="6803"/>
            </a:p>
          </p:txBody>
        </p:sp>
      </p:grpSp>
      <p:grpSp>
        <p:nvGrpSpPr>
          <p:cNvPr id="55" name="Group 11">
            <a:extLst>
              <a:ext uri="{FF2B5EF4-FFF2-40B4-BE49-F238E27FC236}">
                <a16:creationId xmlns:a16="http://schemas.microsoft.com/office/drawing/2014/main" id="{E472A6A8-4A11-110F-85DE-8C02415536E2}"/>
              </a:ext>
            </a:extLst>
          </p:cNvPr>
          <p:cNvGrpSpPr/>
          <p:nvPr/>
        </p:nvGrpSpPr>
        <p:grpSpPr>
          <a:xfrm>
            <a:off x="7546168" y="6897542"/>
            <a:ext cx="5187605" cy="19048"/>
            <a:chOff x="0" y="0"/>
            <a:chExt cx="13835651" cy="50800"/>
          </a:xfrm>
        </p:grpSpPr>
        <p:sp>
          <p:nvSpPr>
            <p:cNvPr id="56" name="Freeform 12">
              <a:extLst>
                <a:ext uri="{FF2B5EF4-FFF2-40B4-BE49-F238E27FC236}">
                  <a16:creationId xmlns:a16="http://schemas.microsoft.com/office/drawing/2014/main" id="{8DF39D00-161C-BBC9-0AD9-79AC8D6B1E0A}"/>
                </a:ext>
              </a:extLst>
            </p:cNvPr>
            <p:cNvSpPr/>
            <p:nvPr/>
          </p:nvSpPr>
          <p:spPr>
            <a:xfrm>
              <a:off x="21673" y="0"/>
              <a:ext cx="13792297" cy="50800"/>
            </a:xfrm>
            <a:custGeom>
              <a:avLst/>
              <a:gdLst/>
              <a:ahLst/>
              <a:cxnLst/>
              <a:rect l="l" t="t" r="r" b="b"/>
              <a:pathLst>
                <a:path w="13792297" h="50800">
                  <a:moveTo>
                    <a:pt x="0" y="0"/>
                  </a:moveTo>
                  <a:lnTo>
                    <a:pt x="13792298" y="0"/>
                  </a:lnTo>
                  <a:lnTo>
                    <a:pt x="13792298" y="50800"/>
                  </a:lnTo>
                  <a:lnTo>
                    <a:pt x="0" y="50800"/>
                  </a:lnTo>
                  <a:close/>
                </a:path>
              </a:pathLst>
            </a:custGeom>
            <a:solidFill>
              <a:srgbClr val="03015D"/>
            </a:solidFill>
          </p:spPr>
          <p:txBody>
            <a:bodyPr/>
            <a:lstStyle/>
            <a:p>
              <a:endParaRPr lang="en-MN" sz="6803">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1240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818</Words>
  <Application>Microsoft Macintosh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Segoe UI Semibold</vt:lpstr>
      <vt:lpstr>Calibri</vt:lpstr>
      <vt:lpstr>Segoe UI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NomaTech poster template.pptx</dc:title>
  <cp:lastModifiedBy>Jargalmaa Suvdmaa</cp:lastModifiedBy>
  <cp:revision>5</cp:revision>
  <dcterms:created xsi:type="dcterms:W3CDTF">2006-08-16T00:00:00Z</dcterms:created>
  <dcterms:modified xsi:type="dcterms:W3CDTF">2025-08-08T03:37:09Z</dcterms:modified>
  <dc:identifier>DAGvOmv4UHU</dc:identifier>
</cp:coreProperties>
</file>